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72" r:id="rId3"/>
    <p:sldId id="266" r:id="rId4"/>
    <p:sldId id="257" r:id="rId5"/>
    <p:sldId id="258" r:id="rId6"/>
    <p:sldId id="273" r:id="rId7"/>
    <p:sldId id="274" r:id="rId8"/>
    <p:sldId id="265" r:id="rId9"/>
    <p:sldId id="261" r:id="rId10"/>
    <p:sldId id="262" r:id="rId11"/>
    <p:sldId id="270" r:id="rId12"/>
    <p:sldId id="26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120" y="1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3:01:40.39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2170 5620 184 0,'3'-16'71'0,"-3"13"-55"0,0-3 15 15,-3 3 5-15,3-1 4 16,0 1 3-16,0 0-4 16,0 3 1-16,0 0-22 15,0 6 3-15,0 7 2 0,-4 12-1 16,1 6 1-16,-1-2-8 15,0 18-2-15,1-10-1 0,-1 42 2 16,-3 30-3-16,4-21 1 16,-1-22-3-16,-6 22 0 15,6-10-3-15,1 13-1 16,3 10-6-16,0-36 1 16,0-14 0-16,3-8 0 15,1-8 0-15,-1-7 2 16,4-9-10-16,0 0-2 15,0-4-37-15,0-5-14 16,1-4-42-16,-1-3-15 16,-4-6-14-1</inkml:trace>
  <inkml:trace contextRef="#ctx0" brushRef="#br0" timeOffset="720.825">2642 5777 304 0,'-7'-10'115'0,"7"10"-89"0,-14 6 5 0,14-6-1 16,-7 10-13-16,0-1 1 15,-7 4-9-15,3 3-3 16,-3-4-3-16,0 7 0 0,4-3 2 15,-8 2-2-15,7-2 0 16,-3-3-3-16,7-1-1 16,0 1 1-16,4-4 0 15,-1 0-3-15,4 1 2 16,0-4 1-16,11-3 2 16,-4 0-1-16,14-6 2 0,11-3-4 15,-8 0-2-15,-3-1 4 16,11 4 3-16,-4-3-1 15,1 6-2 1,13 0 0-16,-14 6-1 0,0-3 0 16,4 7 0-16,0-1 0 15,14 10 0-15,-14-3 0 16,17 15 2-16,11 10 10 16,-28-10 4-16,-4-6 6 15,-3 4 3-15,-1-7 9 16,-10 3 3-16,-3-3-13 15,-11-1-4-15,-14 8-10 16,-14-4-2-16,-4-3-4 0,0-7-1 16,11-2-3-16,-18 3-1 15,-10-1 1-15,6-2 0 16,-2-4-5-16,6-2 1 16,7-4-20-16,11 0-9 15,-4 0-19-15,11-3-7 16,0-6-26-16,7-1-8 15,7-8-52 1</inkml:trace>
  <inkml:trace contextRef="#ctx0" brushRef="#br0" timeOffset="1093.151">2656 5582 296 0,'11'-12'112'0,"-11"12"-87"0,11 0 15 15,-8 3 1-15,4 3-8 16,0 0 3-16,0 4-9 15,0-4-4-15,7 7-13 16,11 2 5-16,7-5 2 0,3-7-5 16,22-6 1-16,13-4-2 15,8-2 1-15,-11 0-6 0,10-4-2 16,-6 0-4-16,0 4-1 16,-8 3 1-16,-21 3 0 15,-13-4-5-15,-1 7-1 16,0 0-52-16,-3 0-22 15,-11 10-102 1</inkml:trace>
  <inkml:trace contextRef="#ctx0" brushRef="#br0" timeOffset="2429.037">1344 7059 224 0,'0'0'85'0,"0"0"-66"0,4-3 5 0,-4 3 1 15,0 0-1-15,0 0 3 16,7 3-6-16,-4 0 0 16,8 0-12-16,10 0 6 0,4 1 4 15,6 2-4-15,1 0 0 16,0-3-5-16,14 4 1 15,-4-4 0-15,22-3 3 16,-19 0-5-16,47-10-1 16,28-5-2-16,-32 2-1 15,-21 0-1-15,53-2 2 16,32-4-3-16,-4 3-2 16,4 1 0-16,-43 12 1 15,-21-4-3-15,36-2 0 16,38 6 1-16,-45-4 2 15,-26 7-1-15,26-9-1 0,-26 3 1 16,26-1-1-16,10 1 0 16,-53 3 0-16,-14 3-3 15,-11 3 0-15,1 7-34 16,-26-1-12-16,-6-3-18 16,-11 4-6-16,-7 9-57 15</inkml:trace>
  <inkml:trace contextRef="#ctx0" brushRef="#br0" timeOffset="3180.958">1746 7479 272 0,'-3'-15'101'0,"3"15"-78"0,0-4 11 0,0 4-1 15,0 0-3-15,0 0 2 16,3 4-9-16,-3 2-1 16,4 16-13-16,3-3 3 0,-4 24 2 15,1 17 4-15,-1-13 3 16,1-9-9-16,-4 15-4 15,3 29-5-15,-3-29-3 16,0 0 3-16,4 0 0 0,-4-9-4 16,4-6 1-16,3 6 0 15,0-19 2-15,-4-6-23 16,1-7-8-16,3-2-37 16,0-10-13-16,10-7-73 15</inkml:trace>
  <inkml:trace contextRef="#ctx0" brushRef="#br0" timeOffset="3804.153">2314 7790 220 0,'-10'-10'82'0,"10"10"-64"0,-4 3 11 0,1-3-1 16,-1 3-10-16,1 1-3 15,-1 2 0-15,0-3 1 16,4 3-9-16,0 1 0 0,0-1 3 15,4 0-2-15,0-3 1 16,-1 0-1-16,1 1 0 16,-1-1 0-16,1-3 2 15,6-3-3-15,-6-1-2 0,-1 1 4 16,1-6 2-16,-1 3-4 16,-3-4-2-16,0 4 4 15,-3 0 2-15,-4-1-2 16,-4 7 0-16,4 3-3 15,0 4-1-15,0-1-3 16,0 3-2-16,0 1 1 16,3-1-1-16,1 4-3 15,3-7 2-15,0-3 7 16,7 3 4-16,-4-2 1 16,8-14 1-16,3 4-4 15,-7-3 0-15,4 2-5 16,-4-2 0-16,0-1-1 0,-4 4 1 15,1 0-2-15,-8 3 2 16,1 0-4-16,-1 6-2 16,1 0-1-16,-1 0 0 15,1 0-28-15,3 0-14 16,0-3-29-16,3 3-13 16,15 1-52-1</inkml:trace>
  <inkml:trace contextRef="#ctx0" brushRef="#br0" timeOffset="4205.737">2858 7363 276 0,'-8'-9'104'0,"5"12"-81"0,-1-3 14 16,4 0-1-16,-3 0-6 15,-1 6 0-15,1 4-9 0,-1-1 0 16,1 10-12-16,-1-4-5 15,1 26-1-15,-1-6-2 0,1 18 2 16,-1-9-4-16,1 16 0 16,-1 15 1-16,4-19 2 15,0-9-1 1,0 0-1-16,0-6-2 0,4-6 1 16,-1-10-10-16,4-16-3 15,4-9-39-15,-4-6-16 16,0-1-72-1</inkml:trace>
  <inkml:trace contextRef="#ctx0" brushRef="#br0" timeOffset="4712.698">3200 7363 252 0,'0'-15'96'0,"0"5"-75"0,0 10 19 15,0 0 2-15,-4 6-11 16,-3 4-3-16,-7-1-8 16,0 4 0-16,-7 2-11 15,-7 4-3-15,3 3 0 0,4 0-3 16,3-3-2-16,7 0 0 16,1 0-1-16,3-7-3 15,3-3 2-15,8-2 1 16,6-4 2-16,4 0-3 15,4-3-2-15,7 3 2 0,-4 0 0 16,-3 0 1-16,17 4 2 16,4 2-1-16,7 1-1 15,6 5 3-15,5 4 0 16,-1 3-1-16,-10 0 1 16,-7 3 4-16,-4-3 6 15,-17-3 10-15,-7 9 6 16,-8-6-4-16,-10 0-3 15,-7-3-10-15,-11 0-3 16,-7-4-5-16,8 1-1 16,3-4-1-16,-4-2-2 15,-17 5 1-15,13-8-1 16,5-1 0-16,-5-6 0 0,1 0-5 16,-4 0-1-1,8 0-28-15,3-3-13 0,3-3-22 16,7-4-7-16,8 1-80 15</inkml:trace>
  <inkml:trace contextRef="#ctx0" brushRef="#br0" timeOffset="4989.207">3168 7344 272 0,'-14'-6'104'0,"10"6"-81"0,4 0 20 0,0 0 3 16,7-3-11-16,4 0-3 16,0-3-16-16,6-4-5 15,1 4-7-15,-4 0-3 0,14 2 2 16,18-2-2-16,7 3-1 16,7 0 3-16,-7 0 0 15,0 0-6-15,-11-4-2 16,0-2-36-16,-13 0-15 0,-1 2-73 31,-3-5-53-31,17-13 75 16</inkml:trace>
  <inkml:trace contextRef="#ctx0" brushRef="#br0" timeOffset="5988.904">1707 8837 300 0,'0'-3'112'0,"0"3"-87"0,0 0 15 0,0 0 1 0,0 0-12 16,0 0-2-16,4 0-7 16,3 0 0-16,4 0-11 15,6-3-1-15,8-1 2 0,0-2-2 16,-1 0 1-16,12 0-1 15,6 3 0-15,-3 3-2 16,0 0-1-16,-4 3 3 0,-18 3 3 16,-2 0-4-16,-8 7 1 15,-4-4-5 1,-10 13 0-16,-7 13-1 0,-4-1-2 16,-3 1-2-1,7-1 1-15,4-6-1 0,-1-6 0 16,4 3 0-16,7-6 0 15,3-6 2-15,8-1 0 16,3-2-3-16,4-4 0 16,-1-3 4-16,15 6 1 15,7 1 0-15,3 5 1 16,1-2-2-16,-22 0-1 16,0-4 1-16,0 4 1 15,7 2-1-15,-10 4-1 0,-7-3 1 16,-4-4 1-16,-4 7 8 15,-6 0 3-15,-8 0-4 16,-7-1-3-16,-13 1-3 16,-5 3-3-16,1-3-2 15,3 0 1-15,1-3-1 16,-1-7 0-16,7-3 0 16,0-3-2-16,-3-3-2 15,14 0-1-15,4 0-21 16,6-9-8-16,8-7-20 15,3 4-5-15,0-4-38 16,17 7-14-16,8-1-13 16</inkml:trace>
  <inkml:trace contextRef="#ctx0" brushRef="#br0" timeOffset="6458.416">2734 8900 264 0,'-11'0'99'0,"8"0"-77"0,-4 0 7 0,3 0-1 0,1 6-13 15,-1-3-1-15,1 3-2 16,-1-3 2-16,1 7-7 15,-1-1 2-15,4-3 4 16,0 1 2-16,4-7 0 0,-4 0-3 16,3-3 0-16,4-4-5 15,0-5 1-15,0 2-1 16,-7 7 3-16,0-3-1 16,0-3 0-16,0 9 1 15,-7-4 1-15,0 4-8 16,-3 4-1-16,-1 5-2 15,4 0 2-15,0 7-1 16,0-3 2-16,3-1-2 16,4-2-1-16,0-1 1 0,4-3 1 15,-1 1-6-15,5-1 1 16,-5-3 1 0,1 0 3-16,-1-3-9 15,4 0-2-15,4 0-44 0,-1-3-19 16,4 3-88-1</inkml:trace>
  <inkml:trace contextRef="#ctx0" brushRef="#br0" timeOffset="7250.039">3119 8689 272 0,'17'-40'104'0,"-10"21"-81"0,7-3 18 0,-10 16 4 16,-1-1-13-16,-3 7-3 16,0 7-9-16,-7 5 0 15,-3 4-11-15,-8 9-1 0,1 3 2 16,-1-3-8-16,0 0-1 16,1-3-1-16,6-3 0 15,0 0-3-15,8-3 2 16,3-4 1-16,7-2 2 15,0-1-3-15,7-3 0 0,7-3 1 16,4 1 2-16,7-1-3 16,-8 0 0-16,-9 0 1 15,16 0 2-15,15 0-1 16,7 3 2-16,4 1-2 16,-1 2-1-16,-3 1 1 15,-4 8 1-15,-10 1-1 16,-7 0 2-16,-7 3-2 15,-4 0 2-15,-11 3 11 16,-6 3 8-16,-8 0-5 16,-13 1 1-16,-8-1-11 0,-7 0-2 15,-3-6-3-15,-7 6 1 16,-1-3-4-16,8-6 0 16,-7-3-1-16,-1-7 0 15,4-9 2 1,-3 0 0-16,7-9-9 0,7 3-2 15,10-7-25-15,4 0-9 16,7-2-21-16,7-4-9 16,3-3-74-1</inkml:trace>
  <inkml:trace contextRef="#ctx0" brushRef="#br0" timeOffset="7538.825">3217 8461 280 0,'-7'-10'107'0,"7"10"-83"0,0 0-1 16,0 0-3-16,4 3-5 15,3 0 3-15,3 1-1 16,5-1-1-16,6-3-8 15,3-3-5-15,8-4 0 0,14-2-2 16,7-4-1-16,3 1 1 16,4-1 1-16,-10-6-6 15,6-2-1-15,-10-1-49 16,7-7-19-16,0-5-58 16</inkml:trace>
  <inkml:trace contextRef="#ctx0" brushRef="#br0" timeOffset="8961.182">7073 5494 192 0,'-21'-6'74'0,"21"6"-58"0,-18-3 14 16,11 3 3-16,-3 0 1 15,3 0 1-15,0 0-1 16,3 0-1-16,1 0-18 0,3 0 6 0,0 0 3 16,0 0-1-16,3 6 0 15,1-3-6-15,6 4 0 16,8-4-4-16,-4 0 0 15,11-3-5-15,6-3 0 16,12 0-7-16,10 0-1 16,7-1 0-16,0 4 2 15,-7 4-1-15,-8-1-1 16,-6 6 3-16,-7 4 0 16,-4 9 3-16,-10 12 3 15,-8 7 0-15,-6 6 0 16,-8 6-1-16,-6 0 2 15,-4-2-5-15,-11 5-3 16,0 4-1-16,1 9-1 16,-1-7 0-16,7-5 0 15,-3-7 0-15,11-9 0 16,2-7-3-16,5-9 2 0,3-6-12 16,0-3-7-16,3-7-25 15,1-6-11-15,3-3-17 16,0 0-4-16,4-9-65 15</inkml:trace>
  <inkml:trace contextRef="#ctx0" brushRef="#br0" timeOffset="9544.98">8015 5513 240 0,'25'-31'90'0,"-15"15"-70"0,5-3-1 0,-12 10-6 15,1 9 10-15,-4-3 8 16,-4 3-3-16,-7 3-2 16,-3 6-14-16,0 7 1 0,-14 0 1 15,0 6-3-15,0 3-1 16,-4 3-9-16,4 6 0 15,3-2 1-15,4-1 3 16,7-3-4-16,3 1-1 16,4-7-2-16,7-4 0 15,4-2 0-15,3 0 0 0,7-4 2 16,3 1 2-16,4-4-3 16,4 1 0-16,3 5 1 15,1-5 2-15,2 2-1 16,1 1-1-16,3 2 1 15,4 4-1-15,4-6 0 16,-1 6 2-16,-3-1-1 16,-8 4-1-16,-6 0 16 15,-7 0 6-15,-8 0-2 16,-6 6 1-16,-11-2-8 16,-7 2 0-16,-11 0-6 15,-3-3-2-15,-4 0-2 16,-3-3-3-16,-4 0-2 0,-7-3 1 15,0-3 1-15,-7-7 0 16,4-3 0-16,3-6 0 16,7-3-27-16,8-3-9 15,9-4-20-15,15-5-7 16,4-7-63 0,6-3-55-16,11-3 71 15</inkml:trace>
  <inkml:trace contextRef="#ctx0" brushRef="#br0" timeOffset="9831.053">8022 5425 300 0,'-10'-9'112'0,"6"9"-87"0,4 3 11 16,0-3-2-16,0 0-19 15,0 0-3-15,4 0-8 16,3 0-1-16,7 0-1 16,3 0-2-16,8 0 1 0,10 0-1 15,11 0 2-15,7 0-1 16,4 0 2-16,-1 0-2 16,0 0-1-16,-3 0-2 0,0 0 1 15,-3-3-39-15,-1-3-15 16,-7 6-85-1</inkml:trace>
  <inkml:trace contextRef="#ctx0" brushRef="#br0" timeOffset="10536.064">6727 6655 208 0,'-7'3'79'0,"4"-3"-61"0,-1 0 15 0,4 0 1 16,0 0-2-16,-3 3 3 15,3-3-6-15,0 0-1 16,0 0-15-16,0 3 5 0,3 0 3 16,4 3-5-16,4 1 1 15,7-1-6-15,10 0 1 16,0 0-1-16,14-2 3 15,11-4-3-15,-3-4-1 16,13-2-4-16,25-6-1 16,15-4-1-16,3-3 0 15,17-3-2-15,18 0 1 16,-10-3-2-16,13 3 2 16,4 0-2-16,-10 3 2 15,-7 4-4-15,-1 2 0 16,-10 7 1-16,-21 3 2 0,-18 3 1 15,-18 3 1-15,-10 6-2 16,-17 1-2-16,-12-4-8 16,-6 0-3-16,-4-3-29 15,-3-3-14-15,-4-3-36 16,-4 3-14-16,-3 0-28 16</inkml:trace>
  <inkml:trace contextRef="#ctx0" brushRef="#br0" timeOffset="11227.227">7070 7169 244 0,'0'-13'93'0,"0"7"-72"0,0 0 25 0,0 6 5 15,0 0-4-15,0 0 1 16,0 6-4-16,3 7-3 15,1 12-22-15,-1 0-7 0,-3 12-1 16,0-2-5-16,0 6 2 16,0-1-5-16,0 14-2 15,0-1 0-15,0-3 1 16,0-3-1-16,0-9-1 16,0-1 1-16,0-8-1 15,4-7 0-15,-1-7 0 0,4-5-27 16,0-10-9-16,0-7-33 15,4-5-13-15,3-4-74 16</inkml:trace>
  <inkml:trace contextRef="#ctx0" brushRef="#br0" timeOffset="11681.133">7437 7407 248 0,'-4'-3'93'0,"1"3"-72"0,-1 0 11 0,4 0 3 16,0 0-15-16,0 0-1 16,-4 3-9-16,1 0-2 15,3 0-4-15,0-3-5 0,0 0 0 16,3 0 5-16,1 0 2 15,3-3 4-15,0 0 4 16,0 0-2-16,-3-3 3 16,-4 3 3-16,0-4 3 15,0 1-9-15,-4 0-2 16,-3 6-4-16,0 0 1 0,0 6-4 16,0 0-2-16,0 1 0 15,3-1-1-15,1 0-3 16,-1-3 2-16,4 0 1 15,4 0 2-15,-1 1-1 16,-3-1-1-16,7-3 1 16,0 0-1-16,1 0-3 15,-5 0 0-15,4 0-40 16,0-3-17-16,0 3-84 16,0 0-50-1,0-4 86-15</inkml:trace>
  <inkml:trace contextRef="#ctx0" brushRef="#br0" timeOffset="12112.515">7673 7012 240 0,'-28'-6'90'0,"21"6"-70"0,0-3 15 0,7 3 0 15,0 0-5-15,0 0 0 16,0 6-4-16,3 0-1 16,4 4-14-16,7-1 2 0,0 0 1 15,11-2-3-15,3-4-1 16,8-3-4-16,-1 0 1 16,4-3-4-16,-1-1 0 0,-2 1-1 0,-4 3 1 15,-4 3-2-15,-4 7-1 16,-2 6 3-1,-5 6 0-15,-6 9 3 16,-4 3 1-16,-4 7-3 16,-3 0-3-16,-3 0 2 15,-4-1 2-15,0 4-4 16,-4 3-1-16,1 0-2 16,3-6 0-16,-1 3 0 15,5-9 0-15,-1-7-25 16,4-9-11-16,0-10-12 15,4-3-5-15,-1-12-40 16,8-3-18-16,3-1 10 16</inkml:trace>
  <inkml:trace contextRef="#ctx0" brushRef="#br0" timeOffset="12399.276">8364 7094 232 0,'18'-32'88'0,"-7"20"-69"0,3-7 17 16,-11 13 3-16,4-1-8 16,-3 4 2-16</inkml:trace>
  <inkml:trace contextRef="#ctx0" brushRef="#br0" timeOffset="12835.704">8417 7018 507 0,'-10'13'11'0,"-4"9"-6"0,-8 3-4 15,1 9-1-15,0-2-3 16,3-7 2-16,8 0 1 16,-1-6 2-16,8-4-3 0,3-5 0 15,3-7 3-15,1 3 3 16,3-3-2-16,3-3-2 16,5 0 0-16,-1-3 1 15,3 3-1-15,1 0-1 16,3 0 1-16,0 0-1 15,0 0 0-15,-3 0 0 16,0 0 0-16,-1 0 0 16,1 3 0-16,-4-3 0 15,0 10 0-15,0-1 2 16,-3 1 1-16,0 2 3 16,-1 4-5-16,1 3-3 15,-1-7 3-15,-3 7 1 16,-3 0 11-16,-4 0 6 0,0-4 1 15,-4 1 0-15,-3 0-8 16,-3-1-5-16,-4 1-4 16,-4 3-3-16,-3 0 1 15,-4-1 1-15,-3 4-1 16,-4-3 2-16,0-3-7 16,1-4-1-16,2-5-31 15,5-7-14-15,6-7-16 16,7-5-5-16,8-1-62 15</inkml:trace>
  <inkml:trace contextRef="#ctx0" brushRef="#br0" timeOffset="13092.283">8456 6952 260 0,'0'0'99'0,"4"7"-77"0,6-4 18 0,-6-3 4 16,6 0-10-16,8-3-2 15,3-4-16-15,7 4-7 16,8-3-6-16,6 0-3 0,7-1 3 16,1 1 0-16,3 0 1 15,-11-3-24-15,-3-1-12 16,-4-2-21-16,-7 2-9 15,1-2-64-15</inkml:trace>
  <inkml:trace contextRef="#ctx0" brushRef="#br0" timeOffset="16575.273">7056 8263 236 0,'-4'0'90'0,"1"0"-70"0,-1 0 15 0,4 0 2 15,0 0-8-15,0 0-2 16,0 0-4-16,0 0-3 16,0 0-10-16,4 0 5 0,-1 0 4 15,4 0-6-15,4 0 0 16,3 0-3-16,3-3 1 0,5-3-6 16,6 6-1-16,-3 6-2 15,3-3-2-15,0 3 1 16,-3-3-1-16,-4 7 13 15,-11-1 8-15,-3 1-1 16,-7 2 0-16,-7 1-9 16,0-1-4-16,-3 4-2 15,-4 0-1-15,0-1-2 16,3 4-2-16,0-3-2 16,4 0 1-16,0-4-1 15,7 1 0-15,0-4 2 16,7 0 0-16,4-2-3 15,7-1 2-15,3-3 1 0,3 6 0 16,5 7 0-16,2 3 0 16,-2 3 2-16,2 0 3 15,-13 3-7-15,3-3 0 16,-7-3 2-16,-3 6 2 16,-4-3 0-16,-4-3 1 15,-6-1 0-15,-8-2 1 16,-3 0-5-16,-7-1 1 15,-4-2 0-15,-3 0 2 16,0-4-1-16,0 0-1 16,-1 1-2-16,5-4 1 15,3 0 1-15,3-3 0 16,4 1-16-16,3-4-6 0,8-4-22 16,6 1-10-16,11-6-18 15,8-1-5-15,13-2-64 16</inkml:trace>
  <inkml:trace contextRef="#ctx0" brushRef="#br0" timeOffset="17204.72">7726 8376 240 0,'-11'0'90'0,"4"3"-70"0,0 3 6 0,7-6-1 16,-3 3-5-16,-1 7 3 15,1-4-7-15,-1 4-1 16,4-1-9-16,0-3 0 0,4 1 4 16,3-1 0-16,0-3 2 15,3-3-2-15,1 0 1 16,-1 0-2-16,-3-3 0 0,1 0-1 16,-5-4 2-16,-3 1-3 15,-3 0 1-15,-1 3-3 16,-3 0 2-16,-4-4-4 15,1 7-2-15,-1 0 0 16,1 10 1-16,-1-4-1 16,0 3-1-16,1 4 1 15,3-1-1-15,3 1 0 16,4 0 0-16,4-1-3 16,-1-3 2-16,4 1 1 15,4-4 0-15,0-3 6 16,-1-3 4-16,1-3-3 15,-1-3-2-15,-3-4 0 0,-3 1 1 16,-1 6-3-16,-10-6-2 16,0 2 0-1,0 1-1-15,-3 3-3 0,3 0 2 16,0 3-19-16,3 0-9 16,4 0-23-16,0 0-7 15,0 0-42-15,11 6-15 16,3 0 10-1</inkml:trace>
  <inkml:trace contextRef="#ctx0" brushRef="#br0" timeOffset="17997.726">8100 8301 196 0,'0'-3'74'0,"-4"3"-58"0,1-4 14 0,3 4 1 16,-7 0-1-16,0 0 2 15,0 0-4-15,0 4-3 16,-1-4-13-16,1 0 1 0,0 0 1 16,4 0 1-16,3 0 4 0,0-4-7 15,0 1-2 1,3 0 3-16,4-3 4 16,4-4-3-16,3 7 2 15,4-3-3-15,3 6 2 0,4 0-2 16,-1 0 0-16,1 0-3 15,0 9-1-15,-8 1-1 16,-3 2 2-16,-3 4-1 16,-4 0 2-16,-7 6-6 15,-3 0-3-15,-8 6 1 16,0 10 0-16,-3-1-1 16,4 1-2-16,-1-1 1 15,1 1-1-15,-1-3 0 16,4-7 0-16,3-3-3 15,4 0 2-15,4-6 1 16,3-4 0-16,7-2-3 0,4-4 2 16,3-2 1-1,7-4 2-15,0 3-1 16,1-6-1-16,-1 0 1 16,0 0 1-16,-3 0-1 0,-4-6-1 15,0 6 1-15,-3 0-1 16,-1-3-20-16,-3-4-9 15,0 7-29-15,1-3-11 16,-1-3-24-16,3 3-6 16,5-7-31-1</inkml:trace>
  <inkml:trace contextRef="#ctx0" brushRef="#br0" timeOffset="20370.716">8685 8272 228 0,'0'-12'85'0,"0"6"-66"0,7-7 14 0,-7 7 4 16,4 3-4-16,0-4 3 15,-1 1-5-15,1 0 1 16,-4 6-18-16,-4 3 1 0,-3 6-1 15,-4 1-5-15,-3 9-1 0,0-1 2 16,0 1 1-16,3 0-5 16,1-3-2-16,3-4-2 15,3 1-2-15,4-4 1 16,0-2-1-16,4-4 4 16,3-3 2-16,3 0-2 15,5 0-1-15,2-3-1 16,1-1-2-16,3 4 1 15,4 0-1-15,-1 0 0 16,8 0 2-16,0 0-3 16,0 0-2-16,-1 0 2 15,1 4 0-15,0-1 1 16,-4 3 2-16,0-3-1 16,-3 6-1-16,0 1 1 0,-4 6 1 15,-7-1 12-15,-3 4 6 16,-4 3-4-16,-4 0 1 15,-3 0-6-15,0 6 1 16,-7-6-5-16,0 0-2 16,0-3 0-16,-4-3-1 15,-3-1-5-15,-3-2 1 16,-1-4 0-16,-3 1 0 16,0-1 0-16,-4 0 0 15,0-6-9-15,1 1-2 16,2-4-27-16,5-4-13 15,6 1-15-15,4-9-5 16,4-4-23-16,6 4-8 16,4-4-11-1</inkml:trace>
  <inkml:trace contextRef="#ctx0" brushRef="#br0" timeOffset="20789.352">8745 8163 236 0,'-7'0'90'0,"4"0"-70"0,-1 0 17 0,4 0 4 16,0 0-7-16,0 0 3 15,-3 0-17-15,-1 0-6 16,1 0-9-16,-1 3-2 0,1 0 1 16,-1 0 0-16,4 3 0 15,0-2 6-15,4-1 4 16,3 0-1-16,3 0 0 16,4-3-3-16,8 0-1 15,9-3-3-15,1-3 1 16,3-1-4-16,-3 1-2 15,0 0 2-15,0-1 0 16,-1-2-1-16,-2 6-2 0,-1-3-2 16,-4 3 1-1,-2-4-26-15,-5 7-11 0,1-3-32 16,0 3-13-16,-1 0-55 16</inkml:trace>
  <inkml:trace contextRef="#ctx0" brushRef="#br0" timeOffset="22128.526">7303 9420 212 0,'17'-31'79'0,"-10"21"-61"0,4-9 15 16,-8 13 3-16,4 0-3 15,0 0 3-15,-3-1-5 16,-1 1-1-16,1 3-2 15,-4 3-15-15,-7 9-1 0,-4 4 1 16,-6 9-3-16,-1 6 0 16,-3 10-2-16,7-4 2 15,-4 1-5-15,4-7-3 16,3-6-1-16,4 3 1 16,4-6-3-16,3-4 0 15,3-2-1-15,8-4 0 16,3 1 2-16,4-4 0 15,3-6 0-15,4 0 2 16,3-3-1-16,4 0-1 16,-1 0 1-16,1 0-1 15,0 3 0-15,0 3 0 16,-1 3 0-16,-2 3 0 0,-5 4 0 16,1-4 2-1,-4 10-1-15,0-3-1 0,-7-1 1 16,-3 1 1-16,-4 0-1 15,-3-4 2-15,-4 1 11 16,-7-4 6-16,-1 7-8 16,-2-3-4-16,-1-4-8 15,-10 7 0-15,0-7 0 16,0 0 2-16,-4 1-1 16,-3-4-1-16,-4-3-2 15,4-3 1-15,0 0-6 16,3-3-3-16,7-3-25 15,1 0-10-15,6-4-8 16,4 1 0-16,7-1-13 0,4-2-5 16,3-4-42-1</inkml:trace>
  <inkml:trace contextRef="#ctx0" brushRef="#br0" timeOffset="22532.51">7507 9295 228 0,'-3'-3'85'0,"-1"-4"-66"0,1 7 10 16,3 0 2-16,-4 7-4 16,0-4 4-16,4-3-4 15,-3 6 1-15,3-3-16 16,3 6 6-16,1-9 3 0,3 7 0 16,7-4-1-16,4-3-4 15,-4 0 0-15,4-3-5 16,3-4-1-16,3 7-9 0,5-9 0 15,6 9-1-15,0-3 0 16,4-3 0 0,-4 6 2-16,1-10-25 0,-5 10-10 15,-2-9-43-15,-1 9-18 16,-4-6-48 0</inkml:trace>
  <inkml:trace contextRef="#ctx0" brushRef="#br0" timeOffset="23477.95">8093 9571 212 0,'-4'-7'82'0,"1"7"-64"0,3 7 9 0,0-7-2 16,-4 3-7-16,4 3 2 15,0 0-7-15,0 4-3 16,0-4-5-16,4 3 3 0,-1-2 2 15,1 2 1-15,-1-3 1 16,1-3-2-16,-1 1-1 16,1-4 1-16,-1 0 1 15,1 0-1-15,-1-4-1 16,1 1 1-16,-1-3 1 16,-3 0-1-16,-3-1 1 15,-1 1-2-15,-3 0 0 16,0 0-5-16,0 3-1 15,0 3-3-15,0 3-1 0,0 3 1 16,0 0 0-16,0 4 0 16,3 2 0-16,1 1 0 15,3-1 0-15,0-6-3 16,3 4 2-16,1-1 1 16,3 1 2-16,0-10 3 15,0 6 2-15,0-6-1 16,4-6-1-16,-1 3-1 15,1-4 0-15,-4-2 0 0,-3-1 0 16,-1 1 4-16,-3 0 3 16,-3-1-4-16,-1 1-2 15,-3 3-5-15,0 2 0 16,0 1 0-16,0 6 0 16,-4 4 0-16,4 2 0 15,0 1 0-15,4-1 0 16,3 0-3-16,0 1 0 15,3-1 2-15,1-6 0 16,3 7 1-16,0-10 2 16,0 0-1-16,3 0-1 15,1 0 3-15,0 0 0 16,-4-3-4-16,-4-4 1 16,1-2 0-16,-4 6 2 0,0-4-1 15,0 1-1-15,-4 3-26 16,1 0-12-16,-1 0-25 15,4 0-9-15</inkml:trace>
  <inkml:trace contextRef="#ctx0" brushRef="#br0" timeOffset="27515.828">8573 9304 184 0,'0'-3'71'0,"0"3"-55"0,0-6 9 0,0 6 1 16,0 0 2-16,0 0 3 0,0 0 1 16,0 0 0-16,0-3-17 15,-4-4 6-15,4 7 6 0,0-3-4 16,0 3 1-16,0 0-9 16,0 0-4-16,0-6 0 15,0 6 0-15,0 0 3 16,0 6 2-16,0-3-1 15,0 7 1-15,0-4-4 16,4 6-2-16,-1 20-2 16,1 2 2-16,-1 7-5 15,4 6-3-15,-3-3-1 16,3 0-1-16,-4-6 0 16,4-4 2-16,-3-6-1 15,-1-3-1-15,1-6-2 0,-1 3 1 16,1-9 1-16,-1-4 2 15,1 0-1-15,-4-2-1 16,0-1-21-16,0-3-11 16,0 0-37-16,0-3-14 15,0 0-79 1</inkml:trace>
  <inkml:trace contextRef="#ctx0" brushRef="#br0" timeOffset="28748.24">8999 9301 236 0,'0'-6'88'0,"-3"3"-69"0,3-4 17 0,0 7 5 16,0 0-7-16,0 0 3 16,0 0-10-16,-4 10-2 15,1-4-14-15,-1 3 0 0,-3 1 0 16,0 2-4-16,0 4 1 15,-3 0-7-15,2-1-1 16,1 1 2-16,0 0 3 16,0 9-4-16,4-10-3 15,3 1-2-15,0-3 3 16,0-1 0-16,0-2 1 0,0-4-3 16,3 0 2-16,4 4 3 15,0-7 1-15,4 6-4 16,-4-9-1-16,0 0 1 15,7 0 2-15,4 0 0 16,3-9 2-16,0 6-4 16,4-1 0-16,0 4 1 15,3 0 2-15,0 4-1 16,0-1-1-16,-3 6 1 16,0 7 1-16,-4-4-3 15,-4 7 0-15,1-3 1 16,-4-1 0-16,-3 1 0 15,-1-3 0-15,-3-1 11 16,-3 1 7-16,-4-4-7 16,-7 4-1-16,-7-4 0 0,-7 7 1 15,-4-4-5-15,-3 1-4 16,-4-1-1-16,4 1-1 16,-1 0 0-16,1-4 0 15,4-3 0-15,2-6 0 16,5 0-20-16,3-6-9 15,3 3-16-15,4-7-7 16,3-2-27-16,4-1-13 16,8-6-30-1</inkml:trace>
  <inkml:trace contextRef="#ctx0" brushRef="#br0" timeOffset="29274.333">9017 9201 220 0,'-7'-4'85'0,"3"4"-66"0,1-3 12 0,3 3 3 16,0 0-3-16,0 0 4 16,0 0-6-16,0 0-1 15,0 0-15-15,0 0 3 0,0 3 4 16,0 4-2-16,0-1 1 15,0-3-6-15,0 3 0 16,0 1-2-16,7-1 1 16,4-3-4-16,-1-3 0 15,8 0-3-15,6-3 2 16,8 0-2-16,7-3 2 16,3-1-2-16,1 1 0 0,-5 0-6 15,-2-1 1-15,-8-2 0 16,-3 6 2-16,-8-3-1 15,1 2-1-15,-4-2-10 16,-3 6-6-16,-4 0-45 16,-4 6-20-16,1-6-84 15,-1 4-39 1,1-4 105-16</inkml:trace>
  <inkml:trace contextRef="#ctx0" brushRef="#br0" timeOffset="45262.513">3320 7028 156 0,'7'-10'57'0,"-11"10"-44"0,4 0 10 16,0 0 0-16,0 0-5 0,-3 3 0 16,-4 1-4-16,0-1 1 15,-1 0-8-15,5 0 2 0,-8 0 4 16,1 0-3-16,-8 0 2 15,1-3-3-15,-5 3 2 16,-6 1-4-16,-4 5-2 16,-13 4 0-16,-1 2 1 15,3 4 1-15,-3 0 3 16,4 9-3-16,3-3 1 16,-10 7-5-16,0-4-2 15,-8 0 0-15,1 0 1 16,6 0 1-16,-6 4 1 15,13-1 0-15,-2 4 0 16,2-1 0-16,12 4 0 16,-1-1-2-16,4 4 1 0,6 3 0 15,8-3 1-15,7-4-2 16,11 4-2-16,3-3 3 16,10-4 2-16,12 1-2 15,13 2-2-15,11 4 2 16,10 9 0-16,-3-6-1 15,11 0-2-15,3-3 3 16,18-3 2-16,7-7 0 16,-8-6 0-16,-3-3-3 15,11-6 1-15,4-10-2 16,-5 0 2-16,-13-6-2 16,-4-6 2-16,4 3-2 15,-4-7-1-15,-3-5 1 16,-1-7 1-16,-17-10 1 0,-3-2 1 15,-5-7 2-15,-9-6 3 16,-4-3 2-16,-11-16 1 16,-14-9-4-16,-3-13 0 15,-11 3-3-15,-15 1 0 16,-9-7-3-16,-22-3-2 16,-11 12 1-16,-6 16-1 15,-8 13-3-15,-20 12 2 16,-22 26-1-16,3 18 0 15,-6 16 0-15,-7 12-2 16,6-3-11-16,22 0-5 16,7-3-22-16,24-6-11 15,25-6-96 1</inkml:trace>
  <inkml:trace contextRef="#ctx0" brushRef="#br0" timeOffset="46945.347">9296 8853 224 0,'0'-7'85'0,"-4"4"-66"0,1 3 10 15,-1 0-1-15,-3-3-1 16,-4 0 3-16,1 0-7 16,-4-4-2-16,-4 4-12 15,-3 0 3-15,-4 0 2 0,-3 3-3 0,-4 3 1 16,-3 3-1-1,-4 1 1-15,-10 2-4 0,-8 4 0 16,-6 2-1 0,3 4 3-16,0 9-3 0,4 10 1 15,3 9-3-15,-4 3 0 16,-3 7-3-16,0-1-2 16,-3 7-2-16,3 12-1 15,14-12 10-15,4 21 8 16,6-8-4-16,12-7-1 15,9-7-1-15,8-2-1 16,18 0-2-16,17-4-1 16,18 7-3-16,11-13-2 15,6-9 1-15,25-10-1 16,18-12 0-16,0-19 0 16,7-19 0-16,10-16 0 15,1-8 2-15,-11-1 1 0,-8-10-1 16,1-15-2-16,-7-15 3 15,-14 8 2-15,-18-2-2 16,-18 6 0-16,-21-16 1 16,-21-6 0-16,-24 6-2 15,-19 13-2-15,-9 9-2 16,-19 19 1-16,-17 13-6 16,-4 12 0-16,8 12-48 15,6 7-18-15,4 13-106 16</inkml:trace>
  <inkml:trace contextRef="#ctx0" brushRef="#br0" timeOffset="48188.305">3425 12562 192 0,'50'-38'71'0,"-32"26"-55"0,10-13 17 15,-21 12 7-15,3-3-6 16,1-6 1-16,3-6-5 15,0 0-1-15,0 6-16 0,0-3 5 0,-3 3 5 16,-4 0 1-16,-3-3 1 16,-8 6-3-16,-10 7-2 15,-11-4-6-15,-10 3-1 16,-11 7-6-16,-3 3-2 16,-11 9 6-1,-25 10 3-15,-14 18-3 0,4 26 1 16,-4 15-5-16,-14 10-2 15,-10 25-2-15,6 18 0 16,5 4-4-16,-12 31 0 16,11-6 1-16,14 25 2 15,22-7-1-15,13-12 2 16,26-3-2-16,20-3-1 16,28-25 1-16,26-20 1 15,20-17-1-15,15-23 2 0,38-19-2 16,8-6 2-16,13-19-2 15,11-12 2-15,0-13-2 16,-3-9-1-16,7-13 1 16,-8-19 1-16,-17-15-1 15,-14-10 2-15,-7-6-2 16,-4 7 2-16,-14-17-4 16,-10-15 0-16,-18 3 3 15,-18 3 3-15,-28 7-2 16,-25-10 0-16,-17 0-1 15,-18 3 1-15,-32 16-2 16,-13 28-1-16,-1 29-2 0,-21 33-1 16,-4 23-1-16,15 9 0 15,10 4-4-15,18 8-2 16,14-8-37-16,18-4-16 16,20-16-23-16,19-21-10 15,17-13-53 1</inkml:trace>
  <inkml:trace contextRef="#ctx0" brushRef="#br0" timeOffset="48864.97">5256 12590 216 0,'15'-25'82'0,"-15"3"-64"0,-8-6 22 0,5 9 4 16,-4-3-7-16,-7-6 1 16,-4-10-7-16,-7 10 1 15,-10 6-18-15,-21 6 3 0,-8 16 1 16,-3 25 1-16,4 16 1 16,-11 22-5-16,-8 0-1 15,-6 34-11-15,4 19-1 16,6 6-4-16,11 22 0 0,14 4 2 15,14-4 2 1,18 10 1-16,14-13 3 16,18-16-3-16,24-15 0 0,21-7-1 15,4-15-2-15,7-13 3 16,18-15 2-16,14-19-4 16,3-10-3-16,-3-22 1 15,10-12 2-15,8-9-2 16,-19-4 0-16,-6-6-41 15,-14 0-17-15,-15 0-52 16,-3 0-19-16,-10 0 2 16</inkml:trace>
  <inkml:trace contextRef="#ctx0" brushRef="#br0" timeOffset="49208.519">5701 12656 360 0,'-4'-10'134'0,"1"14"-104"0,-1 5 5 0,1 0-4 0,-4 13-9 15,0 13 1-15,0 21-8 16,7 16-2-16,-4 10-7 16,1 25-4-16,-1 18 1 0,4 10-2 15,0 18-1-15,4-2-2 16,3-13 1-16,0-6-4 16,3-13 1-16,4-19-27 15,4-22-11-15,3-24-15 16,0-23-4-16,8-25-84 15</inkml:trace>
  <inkml:trace contextRef="#ctx0" brushRef="#br0" timeOffset="49525.536">5687 12618 316 0,'-18'10'121'0,"15"-7"-95"0,3 3 7 0,0-6-3 16,0 0-4-16,0-6 4 16,10 3-3-16,11-10 1 15,18-6-16-15,18-9-2 0,10-6 0 16,3-4-6-16,4 0-2 0,14 1-1 15,4 5-1-15,0 14-3 16,-22 2 2 0,-6 6-19-16,-15 4-9 15,-6 6-27-15,-8 6-12 16,-17 13-88-16</inkml:trace>
  <inkml:trace contextRef="#ctx0" brushRef="#br0" timeOffset="49783.415">5655 13324 324 0,'28'-3'123'0,"4"-13"-95"0,35-12 11 0,-35 18 1 16,21 1-13-16,7-4-3 15,3-2-14-15,8-1-6 16,3 3-3-16,-4 4-4 0,4-3 2 16,-17 2-37-16,-4 7-16 15,-7-3-39-15,0 6-15 16,3-3-8 0</inkml:trace>
  <inkml:trace contextRef="#ctx0" brushRef="#br0" timeOffset="51283.63">7228 12982 232 0,'-14'-25'88'0,"14"15"-69"0,0 1 4 0,0 6-4 16,0 3-4-16,0 0 4 16,0 9 0-16,4 7 1 15,-1 6-11-15,1 3 1 0,3-6 1 16,0 6-4-16,4-6-2 15,3-4 0-15,3-2-1 16,-3-4 0-16,4-2 0 16,3-7 0-16,0-3 0 15,-3-4 2-15,0-5 3 0,-4-10-2 16,-11-6-2-16,-3-4 0 16,-3 1-1-16,-15 3 4 15,-3 3 5-15,-4 6-3 16,1 3 2-16,-1 13-5 15,0 6-2-15,4 13-2 16,3 3-3-16,4 2-2 16,4 5 1-16,3-4 1 15,7-4 2-15,7-5-3 16,7-4 0-16,7 1 1 16,7-10 2-16,4-10-1 15,0 1 2-15,-4-10 0 0,-3 0 1 16,-4-3-5-16,-14 3 1 15,-4 1-2-15,-10 15-2 16,-10 3-17-16,-4 9-9 16,-1 7-9-16,5 2-1 15,3 1-16-15,3 0-6 16,8 0-55 0</inkml:trace>
  <inkml:trace contextRef="#ctx0" brushRef="#br0" timeOffset="52134.462">7310 13672 264 0,'-15'0'99'0,"8"0"-77"0,4 6 9 0,3-6-2 16,-4 3-9-16,4 3-1 15,0-2-5-15,0 5 1 16,0 10-8-16,4 0 0 0,3 6 0 15,4 0-1-15,3 0-1 0,7 0-3 16,0-6 1-16,4-7-2 16,-1-5 2-16,1-11 0 15,-4-5 3-15,-3-7 3 16,-4-6 5 0,-3-6-4-16,-4 9 2 15,-7-6-5-15,-7 7 1 0,-8 2 1 16,-6 3 2-16,-3 4-3 15,-5 3 0-15,1 6-3 16,0 15 2-16,3 10-6 16,4 13-1-16,7 0 0 15,10 6 2-15,8-7-3 16,10-6 0-16,11-2 3 16,10-17 1-16,4-2 3 0,-4-20 3 15,4-2 7-15,0-17 2 16,-11-2 2-16,-7 0 0 15,-7-1-5-15,-7 4 1 16,-7 9-7-16,-10 4-1 16,-4 5-4-16,-8 7-1 15,-2 6-1-15,-5 7-2 16,5 5-2-16,3 4-1 16,3 0-1-16,7 0 3 15,4 0-7-15,0-4-2 16,0-2-12-16,7-4-6 15,11-2-5-15,-4-7 0 16,7-4-15-16,4-2-5 16,-1-6-24-16,4 2-9 15,4 1-51-15</inkml:trace>
  <inkml:trace contextRef="#ctx0" brushRef="#br0" timeOffset="52618.837">8117 12333 260 0,'-7'-50'99'0,"4"40"-77"0,3 1 20 0,0 9 6 16,0 0-2-16,0 0 3 15,0 0-1-15,0 9 2 16,0 13-27-16,0 19 2 0,0 19 3 16,0 12-12-16,0 12-3 0,-4 29-6 15,1 6-2-15,-1 16-3 16,1 16-2-16,3-7-2 16,3-3 1-1,4-3-4-15,4-13-1 0,3-21-22 16,0-19-8-16,4-20-22 15,-1-18-8-15,1-15-31 16,0-16-14-16,-8-23-20 16</inkml:trace>
  <inkml:trace contextRef="#ctx0" brushRef="#br0" timeOffset="53157.788">8703 12336 376 0,'32'-12'140'0,"-18"12"-109"0,4 6 9 0,-15 0-2 16,-3 7-15-16,-11 9-1 15,-6 12-13-15,-11 10-3 16,-4-3-4-16,-3 3-4 0,-1 3-1 15,1-7 4-15,7-2 1 16,3-3 0-16,7-4-2 16,8-3-2-16,6-6-1 15,11 3 2-15,8-6 0 16,9-3 1-16,19-1 0 16,20 1 0-16,11 0 0 15,11 2 0-15,14 8 0 0,21 2 2 16,-4 6 1-1,0 4-4-15,1 3 1 16,-8 3 2-16,-14 6 1 16,-21 12 1-16,-21-2 0 0,-17-4 15 15,-26-5 10-15,-27-11-6 16,-22 1-4-16,-11-6-10 16,-17-4-6-16,-17 3-2 15,-8-5-1-15,0-1 0 16,1-6 2-16,-5-10-3 15,5-2 0-15,6-1-8 16,14-9-4-16,15-3-31 0,10-3-13 16,14-7-20-16,15-2-5 15,10-4-65 1,14-13-46-16,3-8 87 16</inkml:trace>
  <inkml:trace contextRef="#ctx0" brushRef="#br0" timeOffset="53519.506">8587 12261 264 0,'0'0'101'0,"3"-6"-78"0,8 2 17 0,-8-2 5 0,8 6-4 16,6-9 0-16,8 6-5 15,10-7 0-15,11 1-20 16,7-1 4-16,4 1 3 0,3 0-8 16,14 2-1-16,10 1-8 15,5 0-2-15,-5-1-2 16,1-5 1-16,3 3 2 15,4-1 2-15,-7 1-12 16,-11-4-4-16,-14 1-42 16,-15 2-17-16,-6 4-97 15,-11-3-63-15,-13-1 99 16</inkml:trace>
  <inkml:trace contextRef="#ctx0" brushRef="#br0" timeOffset="54912.396">9934 11270 296 0,'-39'-3'112'0,"15"0"-87"0,-15 0-7 15,18 3-9-15,-11 0-7 16,-10-4 1-16,-4-2 7 16,-4 6 4-16,1-3-7 15,-11-3 2-15,-10 3 4 0,-12-4-3 16,1-2 2-16,-3 6-7 15,-15-3-3-15,-14-4 1 0,0 10 2 0,-10 0 7 16,-19 0 4-16,5 10 1 31,-8-4-1-31,-17 6-4 0,10-2 0 16,-21 5-7-16,1 1-1 16,6 0-4-16,-21-1-1 15,14 1 1-15,-4-3 0 16,-6-1 0-16,10 1 0 15,-10-4 0-15,3 1 0 16,3-1 0-16,-2-3 0 16,2 1 0-16,11-7 0 15,-3 0-3-15,7 0 2 16,14-7 1-16,-11 1 2 16,11-3-1-16,7 9 2 0,-1-4-2 15,-6 4 2-15,7 10-2 16,7 6-1-16,-7 9 1 15,3 6-1-15,-27 16 0 16,13 0 0-16,46-16 0 16,-49 26 0-16,45-13 0 15,-31 34 0-15,7 7 0 16,14-7 2-16,18-6 1 16,17-6 1-16,-3-6 0 15,7 9 2-15,3 6-3 16,-6 10-2-16,6-10 0 15,15-3-1-15,-4 0 0 16,10 0 0-16,-13 13 0 16,3 6 0-16,-7-7-3 15,10 1 2-15,1 0 3 16,17 6 3-16,3 9-7 0,12-6 0 16,6-9 0-16,11 9 1 15,3 6-2-15,11 10 2 16,7-3 1-16,7-1 0 15,29 13 0-15,20 13 0 16,8-13-3-16,6 3 2 16,19 16 1-16,16-3 0 15,8-19 2-15,7-3 3 16,29 0 2-16,2-13 1 16,26-12 4-16,3-22 3 15,21-16-4-15,4-15 1 0,17-13-7 16,0-13-1-16,18-12-2 15,-10-13-2-15,9 0 1 16,-9-5-1-16,17 2 0 16,-14 0 2-16,17 0-3 15,-17-6 0-15,25 0 1 16,-15-6 2-16,22 2-1 16,-15-2-1-16,4-4 1 15,-3 7 1-15,-8 0-1 16,8 9-1-16,-15-3 5 15,4 3 4-15,-3-6-3 16,3 0-1-16,-4-12 0 0,8-14 1 16,-15-5-3-1,14-7-2-15,-20 1 0 0,3-14 1 16,-15-15-3-16,-24-9 0 16,4 3 1-16,-18 6 0 15,-21 0 0-15,-1-16 2 16,-6 10 1-16,-29 0 1 15,-20 6-2-15,-19-12-2 16,-17-20 3-16,-17 4 2 16,-18-22-2-16,-18-28 0 15,-14-7-1-15,-14-24-2 16,-15 15 1-16,-27-19 1 0,-29 25 1 16,-10 25 1-1,-36 13-5-15,-31 13-1 16,-35 5-2-16,-19 29 0 0,-34 13 0 15,3 15 0-15,-14 10 0 16,21 15 0-16,7 13-4 16,36 15-2-16,24 13-22 15,7 13-6-15,18 21-52 16,28 19-19-16,0 7-64 16</inkml:trace>
  <inkml:trace contextRef="#ctx0" brushRef="#br0" timeOffset="56731.805">19540 5880 208 0,'4'-19'77'0,"-4"13"-60"0,3-7 21 16,-3 10 9-16,4-3-10 15,-1-3 1-15,1-1-6 16,0 7 0-16,3-3-18 16,0 15 7-16,0 1 3 0,0 15 3 15,0 3 1-15,-4 13-4 0,-3 18-3 16,0 17-3-16,0 5-1 15,-3 1-5-15,-1 2-2 16,-3 7-6-16,0 3-3 16,4-12-3-16,-4-10 1 15,0-9 1-15,3-7 0 16,0-6 0-16,1-12 0 16,3-1-7-16,0-11 0 15,0-8-28-15,3-5-12 16,5-7-11-16,-1-3-4 15,3-6-61 1,11 0-65-16,4-3 62 16</inkml:trace>
  <inkml:trace contextRef="#ctx0" brushRef="#br0" timeOffset="57391.576">20620 6137 184 0,'7'-31'68'0,"-4"18"-52"0,5-6 6 0,-5 10 1 15,4-3-1-15,4-1 2 16,-1-3 0-16,4 1 0 15,0-4-13-15,4-3 0 0,0 0 2 16,-4-3-3-16,0 6 2 16,-3-3 4-16,-8 0 2 15,-3-3 2-15,-7 6 0 16,-4-3-7-16,-6 3 0 16,-8 4-4-16,-7 5 0 15,1 7 1-15,-5 10 4 16,-2 5-6-16,-5 10-2 15,-10 6 1-15,-7 10 0 16,-7 9-1-16,0 22 1 16,4 9 0-16,3 13 3 15,3-3-5-15,8 9-3 0,10 7 1 16,14-7 2-16,15-16 0 16,13-5 0-16,12-14-1 15,9-11 0 1,19-11 0-16,17-8 0 0,7-4-2 15,-4-12 1-15,1-10-2 16,-4-9 2-16,-1-7 0 16,1-5 1-16,-10-7-2 15,-15 0 1-15,-14-10-2 16,-17-2 2-16,-15-4-2 16,-13 1 2-16,-15 2-4 15,-18 7 0-15,-17 9-1 16,-3 16-2-16,3 12 0 0,10 7 0 15,4 9-6-15,14 0-2 16,14 0-42-16,11-3-16 16,14-3-69-1,14-6-65-15,11-7 70 16</inkml:trace>
  <inkml:trace contextRef="#ctx0" brushRef="#br0" timeOffset="58021.927">18690 7376 260 0,'7'0'96'0,"-3"0"-75"0,6 0 14 0,-3 0 3 15,4 0-2-15,7 0 0 16,6 0-6-16,12 0-4 16,6-3-14-16,11-4 1 0,0 7 1 15,17-3-1-15,22-3 0 16,3 3-7-16,11-7-2 15,21 1 0-15,7-7 0 16,4-3 0-16,17-2 0 0,-3-8 4 16,3 7 3-1,0-3-9-15,-10 6 0 0,-18 4-2 16,-14 5 2-16,-8 4-1 16,-9 6-1-16,-12 3 1 15,-10 4-1-15,-14-1-3 16,-7 0 2-1,-7 3 3-15,-7-5 1 0,-7-1-4 16,-8 0 1-16,-2 0-57 16,-8 0-27-16,-4 0-12 15,-6 7-5-15,-8-1-24 16</inkml:trace>
  <inkml:trace contextRef="#ctx0" brushRef="#br0" timeOffset="58561.737">19145 7902 224 0,'0'-18'85'0,"0"11"-66"0,7-2 16 15,-7 9 6-15,4-3 0 16,3-3 5-16,0 6-3 16,4 6-2-16,-1 3-22 15,1 4 4-15,-4 15 1 0,0 13-6 16,-4 6 0-16,-3 12-9 0,0-2-1 15,0-4-2 1,0-3-1-16,0 0-3 16,0 1-2-16,0 2 1 15,0 0 1-15,4 1-3 0,-4-7 0 16,0-7-32-16,0-5-13 16,0-10-30-16,0 0-12 15</inkml:trace>
  <inkml:trace contextRef="#ctx0" brushRef="#br0" timeOffset="59064.442">19763 8178 276 0,'-7'-9'104'0,"3"9"-81"0,4-3 7 15,0 3-3-15,-3 3-13 16,-5 3-1-16,1 4-3 16,0-1 1-16,0 0-6 15,4 1 1-15,-1-1 1 0,4-2-1 16,0-1-1-16,4-6 5 15,-1 0 4-15,4 0-1 0,0-3 0 16,0-7-3-16,1-2-1 16,-5-4-1-16,-3 0 2 15,-7 1-1-15,0-1 0 16,-4 7-1-16,1 9 2 16,-4 0-7-16,0 9-2 15,-1 0-1-15,5 4 2 16,3 0-3-16,0-1-2 15,3-3 2-15,4 1 2 16,4-1 0-16,-1-2-1 16,4-1-2-16,0 0 1 15,0-3 1-15,0-3 0 16,1 7-42-16,2-7-19 0,1 0-27 16,-1 0-8-16,4-7-32 15</inkml:trace>
  <inkml:trace contextRef="#ctx0" brushRef="#br0" timeOffset="59386.603">20186 7661 272 0,'-4'-38'104'0,"8"29"-81"0,-1 3 18 0,-3 6 20 16,0 15-20-1,-3 11-14-15,-4 5-7 16,0 10-13-16,-4-1 5 0,-6 20 1 16,3 6-2-16,3 15 1 15,0-21-7-15,4 12-1 16,0-6-2-16,0-7 1 15,4-2-7-15,3-4 1 16,0-9-28-16,3 0-9 16,4-13-20-16,0-9-7 15,4-9-74 1</inkml:trace>
  <inkml:trace contextRef="#ctx0" brushRef="#br0" timeOffset="59928.14">20761 7821 208 0,'7'-25'77'0,"-3"15"-60"0,-1-2 8 15,-3 6 2-15,0-1 1 16,-3-2 3-16,-1 0-1 0,-3-4-1 15,0 4-16-15,-4-1 8 0,-3 4 2 16,-3 3 0-16,-5 6 0 16,1 3-8-16,0 4-4 15,-4 2-2-15,1 13-1 16,-1 3 0-16,0 7 2 16,-3 3-1-1,0 21 2-15,3 7-4 0,0 6 1 16,8-9-5-16,6-4-2 15,8-2 0-15,6-4 1 16,8-3-1-16,3-9 2 16,4 0-4-16,3-10 0 15,3-9 1-15,8-9 2 16,3-10-1-16,4-9 2 16,-3-7 0-16,-5-6 3 15,-6 0-3-15,-11-6 0 0,-10 6-1 16,-11-6-2-16,-15 0-2 15,-2 3 1-15,-4 7-1 16,-4 5 0-16,-7 7 2 16,-3 6 0-16,-1 4-11 15,1 2-3-15,7 4-26 16,6-1-12-16,12 1-30 16,6-1-11-16,8 7-43 15</inkml:trace>
  <inkml:trace contextRef="#ctx0" brushRef="#br0" timeOffset="60664.045">19071 9401 200 0,'-17'-9'77'0,"9"6"-60"0,1-4 13 15,4 7 1-15,3-3-1 0,0 0 2 16,3 0 0-16,4-3 0 16,4-4-17-16,7 1 13 15,6 0 8-15,12-1-2 0,6 4 1 16,0 3-12-16,1 6-1 16,-5 3-2-16,-6 10 0 15,-7 9-5-15,-7 13 1 16,-11 12-5-16,-7 3 1 15,-11 0-7-15,-7-3-1 16,-3-3-2-16,-3-9 1 16,-1 6 0-16,4-9 1 15,7-7-5-15,-1 0 1 16,8 0-2-16,4-6 0 0,6-3 2 16,8-3 0-1,10-4 0-15,7-6 2 16,8-6-1-16,-1-6 2 15,4 6-2-15,-4-9-1 0,-3 6 1 16,-4-7-1-16,0 1-29 16,0 3-10-16,-3-4-36 15,0 4-13-15,0 0-52 16,-1 2-59 0,-3 4 69-16</inkml:trace>
  <inkml:trace contextRef="#ctx0" brushRef="#br0" timeOffset="60999.081">19851 9545 292 0,'-7'-9'110'0,"7"9"-86"0,-4 6 11 0,4-6-1 16,-3 3-13-16,-1 7-1 15,4-1-12-15,0 1-3 16,0-4-3-16,4 0 3 0,-1-3 4 16,4-3-3-16,0-3 2 15,0-3-3-15,0-3 2 16,1-1 0-16,-5 1 1 16,1 2-4-16,-1 4-3 15,1-3 0-15,-4 6-1 16,0 9-3-16,0-2 2 15,0-4-28-15,0 6-13 0,0-9-27 16,3 7-9-16,1-4-49 16</inkml:trace>
  <inkml:trace contextRef="#ctx0" brushRef="#br0" timeOffset="61701.729">20507 9197 240 0,'-7'-9'90'0,"0"6"-70"0,-4-3 17 0,1 6 4 16,-1 0-9-16,-3 6-1 15,-4-3-6-15,-6 6-4 16,-5 1-11-16,1-1-2 0,-4 1-1 16,1 2-1-16,3 1-1 15,3-1-3-15,0 1-2 16,7-4-2-16,4 7 1 16,4-7 1-16,6 1 0 15,4-1 0-15,11 1 0 16,6-1 2-16,8 0 1 15,7 1 3-15,3 2 1 0,0 7-6 16,1 3 0-16,-4 16-3 16,-1-4 0-16,-3 1 4 15,-3 2 3-15,-4 4-4 16,-3-6-1-16,-7-4 11 16,-8-3 7-16,1 3 2 15,-8-5 0-15,-3-1-4 16,-4-10 0-16,1 4-7 15,-4-9-3-15,-4-1-3 16,0-3-3-16,1-6 1 16,-1-6 1-16,4 3-1 15,0-7-1-15,7-5-2 16,7-7-1-16,3-6 2 16,8-10 0-16,3-12 1 0,7-4 0 15,0-5 0-15,1 6 2 16,-5-4-3-16,-3-2 0 15,-3-4 1-15,-4 0 2 16,-3 7-1-16,-4 2-1 16,-7 17-2-16,-8 2 1 15,-2 10-4-15,-4 6 1 16,-4 16-9-16,-3 6-2 16,3 4-27-16,4 2-11 15,3 4-18-15,8 2-7 16,3 1-61-1</inkml:trace>
  <inkml:trace contextRef="#ctx0" brushRef="#br0" timeOffset="62374.274">19124 10665 280 0,'4'-19'107'0,"-1"13"-83"0,1-1 10 16,-4 7 2-16,0 0-7 15,-4 10 3-15,1 6-9 16,-4 6-2-16,0 6-12 15,-1 3-3-15,1 7 0 0,0 2 3 16,4 8 2-16,3-8-5 16,0-8-2-16,0-10-2 0,7 0 1 15,11-1 2 1,10-5 2-16,11-10-3 16,6-2-3-16,1-8 2 0,-3 1 0 15,-5 0-1-15,-2-3-2 16,-8 0-4-16,-3-1 0 15,-8-2-33-15,-3 6-13 16,0-7-19-16,-3 1-7 16,-4 3-61-1</inkml:trace>
  <inkml:trace contextRef="#ctx0" brushRef="#br0" timeOffset="62689.59">19502 10630 272 0,'0'-12'101'0,"0"9"-78"0,3 3 13 16,-3 3 0-16,0 6-2 16,4 4 2-16,-1 9-11 15,-3 6-2-15,0 10-14 16,0 15 6-16,0 13 2 0,0 3-3 15,0 3 0-15,0-3-8 16,0-3-4-16,0-1-1 16,0-2 1-16,0 3-3 15,4-16 0-15,-1 0-4 16,4-12-1-16,0-10-35 16,4-3-13-16,-1-12-23 0,-2-7-9 15,-5-3-45 1</inkml:trace>
  <inkml:trace contextRef="#ctx0" brushRef="#br0" timeOffset="63124.974">19914 10935 272 0,'-7'-10'101'0,"7"16"-78"0,-3 1 6 0,-1-1-2 0,1 3-9 16,-1 1 0-16,4 5-4 15,0-2-1-15,4-1-7 16,-1-2 0-16,4-4 1 0,0-3 1 16,4-6 0-16,-4-3 2 15,4-4 1-15,-4-2-1 16,0-7-1-16,-4 7 1 15,1-4 1-15,-4-3-1 16,-4 7 1-16,1 2-2 16,-4 7 0-16,0 3-5 15,-4 9-1-15,0 7-1 16,1 3-2-16,-1 6-2 16,4-3 1-16,4 0 1 0,3-3 0 15,0 0-3-15,3-7 2 16,1 1-4-16,-1-4-1 15,4-6-44-15,0-3-18 16,0 0-37-16,4 0-14 16,-4-9 6-1</inkml:trace>
  <inkml:trace contextRef="#ctx0" brushRef="#br0" timeOffset="63454.883">20352 10505 324 0,'10'-35'121'0,"-6"26"-95"0,-1 0 3 0,-3 9-6 0,-3 9-6 16,-1 0 1-16,-3 13 0 16,-3 7 0-16,-4 2-9 15,-1 3 3-15,1 1 4 0,0-1-2 16,4-2 0-16,3-7-11 15,10 3-1-15,8-9-2 16,6-3 2-16,8-4-1 16,3-2 2-16,1-4-2 15,2-6-1-15,1 0-2 16,-4-3 1-16,0 0-6 16,-3-1 0-16,-4 1-32 0,-7 0-14 15,-3 0-26-15,-4 3-9 16</inkml:trace>
  <inkml:trace contextRef="#ctx0" brushRef="#br0" timeOffset="63743.022">20641 10461 296 0,'-3'-28'112'0,"6"15"-87"0,1 1 15 0,-4 12 3 15,0 0-9-15,0 9 3 16,-4 13-8-16,-3 16-3 0,0 6-14 16,-4 3 1-16,1 9 3 0,-4 10-4 15,0 9-2-15,3 7-5 16,4-7-4-16,3 0 0 16,4-9 1-16,0-6-3 15,4-4 0-15,-1-3-21 16,1-2-8-16,-1-8-23 15,5-5-6-15,-5-7-20 16,4-5-5-16,4-11-43 16</inkml:trace>
  <inkml:trace contextRef="#ctx0" brushRef="#br0" timeOffset="65318.504">23287 5930 196 0,'3'-12'74'0,"-3"9"-58"0,4-1 18 16,-4 1 6-16,0 0 5 0,-4 3 6 15,1-3-13-15,3 3-5 16,-4 0-19 0,4 0 2-16,0 0 4 0,0 0-9 0,4 0-3 15,6-3 1-15,12 0 2 16,6-4 0-16,21-2 1 16,11 0-2-16,7-1 1 15,0 4-6-15,-7 6-1 16,-7 6 0-16,-7 4 0 15,-11 2 4-15,-10 7 3 16,-14 6-2-16,-11 6 2 16,-11 17-6-16,-17 8-1 15,-15 7-2-15,-13-1-2 16,0 1 1-16,3-6-1 16,3 5-3-16,8-5 2 15,10-4-1-15,7-3 0 16,11-12 0-16,7-1 0 0,11-8 2 15,10-7 0-15,14-7 0 16,14-5 2-16,11-4-1 16,0-3 2-16,-3-3-2 15,-4 0 2-15,-4 0-13 16,-7 0-3-16,-3 0-38 16,-4 0-14-16,-3 0-27 15,3 0-9-15,0-3-34 16</inkml:trace>
  <inkml:trace contextRef="#ctx0" brushRef="#br0" timeOffset="66007.754">24698 5921 268 0,'25'-28'101'0,"-15"15"-78"0,4-9 11 0,-7 13-1 16,-3-1-12-16,-1-5 1 16,-3 5-9-16,-7 1 0 15,-10 9-8-15,-15 9-3 0,-10 1 1 16,-8-1 0-16,-3 13 1 0,4-3-2 16,3 3 1-16,4 0-2 15,3-3-1-15,7-1 1 16,8-2-1-16,6 3 0 15,11-3 0-15,7-1-3 16,7 1 2-16,4-7 1 16,10 7 2-16,10-4-1 15,8 10-1-15,11 4 1 16,3 5-1-16,-4 3 0 16,-3 4 2-16,-4 0-1 15,-3 2 2-15,-7 1-2 16,-8 0-1-16,-6 3 3 15,-7 3 2-15,-8-3 9 16,-3-7 3-16,-7 1 3 16,-11-4 2-16,-6-5-10 0,-12-7-2 15,-6-10-4-15,-7 4 1 16,3-13-6-16,0 3-1 16,4-12 0-16,6 3 2 15,8-13-1-15,3 1-1 16,11-14 1-16,7-5-1 15,7-4-3-15,11-6 2 16,17-3 1-16,22-15 0 16,9-4-3-16,5 0 0 15,3 0 2-15,0 3 2 16,4 7 0-16,-4 6 2 16,-14 9-4-16,-11 3 0 15,-14 1 1-15,-10 12 2 16,-15 3-1-16,-13 6-1 15,-8 3-15-15,-3 7-7 0,0 6-31 16,-4 3-11-16,0 4-13 16,1 5-5-16,-5 7-39 15</inkml:trace>
  <inkml:trace contextRef="#ctx0" brushRef="#br0" timeOffset="66547.657">22931 7115 200 0,'-15'0'74'0,"12"0"-58"0,-4 7 18 0,7-7 4 0,-4 0-7 15,4 0 2-15,0 0-8 16,0 0-3-16,-3 3-12 15,3 6 9-15,3-2 4 0,4-1 0 16,4 0 0-16,10-3 1 16,21-3 0-16,22-6-2 15,14-3-2-15,24-17-4 16,28 5-2-16,12-5-8 16,34-2-4-16,0 6-1 15,25 0 1-15,-10 7-1 16,-4-4-1-16,0 9 1 15,-25 1 1-15,-21 0-1 16,-17 2-1-16,-18 4-2 16,-22 0 1-16,-20 0-37 15,-29 3-51-15,-14 0 10 16,-14 3-13-16,-7 6-1 16,-3 7-17-1</inkml:trace>
  <inkml:trace contextRef="#ctx0" brushRef="#br0" timeOffset="67091.653">23566 7442 252 0,'3'-16'93'0,"1"10"-72"0,3-1 18 0,-4 4 3 16,1 3-7-16,-1 0 2 15,1 3-4-15,-1 7 0 16,-3 5-18-16,-7 11 0 0,-3 21 1 15,-1 3-2-15,1 3 2 16,-1-3-7-16,-3 0-3 16,3-3-3-16,4-3 0 15,0 0-2-15,0-6 2 16,4 3-4-16,3-4-2 16,0-9-1-16,3-9 0 15,1 0-35-15,-1-10-16 16,4-5-25-16,0-8-8 15,7 1-48-15</inkml:trace>
  <inkml:trace contextRef="#ctx0" brushRef="#br0" timeOffset="67501.124">23848 7749 272 0,'-4'-6'104'0,"1"6"-81"0,-1 0 5 16,4 0-2-16,-3 6-13 16,-1-3 0-16,1-3-7 0,-1 9-4 15,4-9-1-15,0 0 1 0,0 0 3 16,0 0 7-16,0 0 4 16,4 0-2-16,-1 0 0 15,1-9-4-15,-1 0 1 16,4-1-2-16,-3 1 0 15,-1 6 1-15,1-4 1 16,-4 4-3-16,0 3-3 16,-4 3-2-16,-3 7-3 15,0-1 1-15,0 1 1 16,0-1-3-16,4 0-2 16,-1 1-1-16,4-4 3 15,0 0 0-15,0 1 3 16,4-4-23-16,-1 0-8 15,4 0-24-15,0-3-8 0,0 0-54 32,4 0-50-32,3-3 61 0</inkml:trace>
  <inkml:trace contextRef="#ctx0" brushRef="#br0" timeOffset="67868.882">24204 7413 260 0,'4'-6'99'0,"-1"3"-77"0,4 0 11 16,-3 3 2-16,6 0-4 0,1-3 4 15,7 3-6-15,-1 0-3 16,4 0-14-16,1 3 3 0,-1 3 5 16,-4 3-7-16,-3 7 0 15,-3 6-3-15,-7 6 1 16,-8 13-2-16,-3-3 2 15,-4-1-4-15,-6 1-2 16,-1 0-2-16,-3-7-3 16,3-3 1-16,1-3-1 15,3-6-3-15,3-3 2 16,7-4-1-16,4 1 0 16,4-4 2-16,7-2 2 15,3-4-1-15,3 0 2 0,1-3-4 16,3 0-2-1,0-3-38-15,4 0-17 16,0-1-26-16,-1 1-11 16,5-3-43-16</inkml:trace>
  <inkml:trace contextRef="#ctx0" brushRef="#br0" timeOffset="68483.918">24899 7382 288 0,'7'-25'110'0,"-7"16"-86"0,-3-4 9 16,-1 10-3-16,-3 0-7 0,-4 0-2 15,1 3-9-15,-8 3-3 16,1 3-5-16,-5 3-1 0,-2 4 1 16,-1-4 0-16,0 7 0 15,1-3-5-15,2-4-1 16,5 0 1-16,3 1 0 15,7 2-2-15,7 1 2 16,3-1 3-16,8 1 1 16,3 6-4-16,0 0-1 15,4 6 3-15,-1 0 1 16,4 6 0-16,-3 0-2 16,0 1-2-16,-4-1 1 15,0-3 1-15,-3 1 2 16,-8-1 5-16,1-3 6 0,-4-6 2 15,-4 0 0 1,-3-7-3-16,-4-3 0 16,1-5-3-16,-1-4 2 0,-3 0-6 15,0-10-3-15,0 4-1 16,3-7 1-16,1-2-1 16,3-7-1-16,3-10-2 15,4-5-1-15,7-4 2 16,4 0 2-16,6-3 0 15,5 10-1-15,2-4 1 16,8 4 1-16,0 2-3 16,0 4-2-16,-4 3 4 15,-7 3 1-15,-7 3-3 16,-7 1 1-16,-10 5 0 0,-8-3 2 16,-7 4-6-16,-3 2 1 15,0 7-6-15,3 3-1 16,4 0-28-1,0 3-11-15,7 0-27 0,4 4-12 16,6-4-44 0</inkml:trace>
  <inkml:trace contextRef="#ctx0" brushRef="#br0" timeOffset="69402.842">23326 8567 236 0,'-11'-12'88'0,"8"-1"-69"0,-1 4 19 16,4 6 4-16,0-4-7 15,4-2 2-15,3-1-6 16,3 1-1-16,4-3-17 0,7 2 3 0,8 4 2 16,6 3-8-16,0 6-1 15,1 6-1-15,-5 10 2 16,-6 16 4-16,-7 2 1 15,-11 4 0-15,-14 0 1 16,-7 3-4-16,-8-7-2 16,-2-2-6-16,-1 6-1 15,4-7-1-15,0-6-2 16,3-6 1-16,7 3-1 16,4-6-3-16,4-3 2 15,3-7 3-15,7-3 1 16,7-2-1-16,11-4-2 15,3-4 1-15,7 1 1 16,0 0-3-16,-3 0 0 16,0 0-12-16,-4 0-7 15,0 0-44-15,-3-1-21 0,0 4-91 16</inkml:trace>
  <inkml:trace contextRef="#ctx0" brushRef="#br0" timeOffset="69734.627">23982 8733 288 0,'3'-12'110'0,"-6"12"-86"0,-1 0 13 0,4 0 0 16,-7 3-18-16,0 3-3 15,0 1-8-15,0 2 0 16,0-3-5-16,-4-3-4 0,8 7 0 15,3-10 3-15,0 0 1 16,3 0-1-16,8-3 1 16,0-4-4-16,-1 1 0 15,-3 0 1-15,0 3 2 16,-3 0 1 0,-4-1 3-16,0 4-5 0,0 0-1 15,-4 4-5-15,1-1 1 16,3-3-16-16,0 0-6 15,0 0-40-15,3 6-17 16,8-6-39 0</inkml:trace>
  <inkml:trace contextRef="#ctx0" brushRef="#br0" timeOffset="70059.423">24366 8388 252 0,'7'-21'96'0,"-7"14"-75"0,4 1 19 16,-4 6 4-16,0 0-5 16,0 0-1-16,0 0-10 0,-4 6-3 15,1 4-14-15,-4 5-2 0,0 4 1 16,3 9-4-16,1 7-1 15,-1 2-2-15,1 11-3 16,3-5 1-16,0-2-1 16,0 0 0-16,0 0 0 15,0-7-5-15,-4-6 1 16,4-2-36-16,0-8-13 16,0-2-15-16,0-7-6 15,4-2-50 1</inkml:trace>
  <inkml:trace contextRef="#ctx0" brushRef="#br0" timeOffset="70346.136">24634 8351 260 0,'4'-10'99'0,"-4"10"-77"0,4 0 13 15,-4 4 1-15,0-4-6 16,-4 6 0-16,0 3-6 15,-3 1-3-15,-3-1-11 16,-1 10 7-16,1 0 3 0,3 3-6 16,0 3-3-16,7 0-4 15,3-3-2-15,4 0-3 16,7-7-2-16,4 1 1 16,0-7 1-16,-1-2-1 15,1-4-1-15,-1 0-19 0,-2 0-10 16,-5-3-38-1,-3 0-15-15,0 6-63 16</inkml:trace>
  <inkml:trace contextRef="#ctx0" brushRef="#br0" timeOffset="70605.887">24825 8351 336 0,'-4'-6'126'0,"4"6"-98"0,0 3 10 0,0 3-3 16,0 3-9-16,-3 4-1 0,-1 9-9 16,1-6-3-16,-4 34-7 15,-4 6-2-15,1 1 0 0,-1-4-5 16,0 6 1-16,1-8 0 16,3-1 0-16,0-3-18 15,3-6-5-15,4-10-24 16,0-3-10-16,4-9-45 15,-1-3-18-15,1-4 9 16</inkml:trace>
  <inkml:trace contextRef="#ctx0" brushRef="#br0" timeOffset="72327.855">23382 9480 240 0,'4'-19'90'0,"-4"13"-70"0,0 2 10 0,0 4-1 0,0 0-4 16,0 0 2-16,0 0 0 15,0 0 3-15,0 10-16 16,0 9 1-16,-4 6-1 0,-3 6-3 16,0 4-1-16,3-1-4 15,-3 1-1-15,4-4-1 16,-1-3 2-16,1 0-1 16,3-6 2-16,3-3-2 15,1-3 0-15,3-4-1 16,4-5 2-16,3-4-3 15,3 3 0-15,4-6-1 16,1 0-2-16,2 0 1 16,1 0 1-16,0 0-1 0,-1 0 2 15,1 0-4-15,-4-6 0 16,-3 6-1-16,-4 0 0 16,0-3-40-16,-3 3-17 15,-4 0-21-15,-4 0-6 16,1 0-39-1</inkml:trace>
  <inkml:trace contextRef="#ctx0" brushRef="#br0" timeOffset="72644.195">23703 9574 260 0,'-7'-22'99'15,"7"15"-77"-15,0 7 15 0,0 0 3 0,0 0-7 16,0 7 3-16,0 5-7 16,0 7-3-16,0 6-14 15,-3 7-1-15,-1-1 0 0,1 10-2 16,-1 6 0-16,0-13-1 16,4 32 0-16,0-16-4 15,8 13-3-15,2-10-3 16,1-6 1-16,-4-12 1 15,3-1 2-15,1-6-30 16,-1-6-11-16,-2-3-18 0,-1-9-5 16,0-1-17-16,0-6-5 15,0-3-21 1</inkml:trace>
  <inkml:trace contextRef="#ctx0" brushRef="#br0" timeOffset="73112.694">24123 9796 232 0,'3'-9'88'0,"-6"9"-69"0,3-3 17 0,0 3 3 0,0 0-8 15,-4 0-1-15,1 3-1 16,-4-3 1-16,0 9-16 15,0-2-1-15,3-4-2 0,1 6-4 16,3-3-2-16,3-2-2 16,4 2 0-16,4-3 0 15,-1-3 3-15,1 0-1 16,0-3 2-16,-1-3-2 16,1-4 0-16,-4 7 3 15,-4-6 5-15,-3-1-3 16,-3 1 0-16,-4 3-4 15,-4 2-1-15,-3 4-3 16,0 4-2-16,0 2 1 16,0-3-1-16,3 6 0 15,4-2 0-15,0-4 0 16,4 6 0-16,3-3-3 0,3-2 2 16,1-4 1-16,-1 0 0 15,4 0 0-15,0 0 0 16,-3 0-16-16,-1 0-4 15,4 0-41-15,0 0-15 16,0 0-82 0</inkml:trace>
  <inkml:trace contextRef="#ctx0" brushRef="#br0" timeOffset="73543.319">24370 9351 292 0,'-7'-6'110'15,"3"6"-86"-15,1 0 13 0,3 0 0 0,0 0-5 16,0 0 3-16,0 3-4 16,3 0 1-16,4 0-18 15,7 0 7-15,11 0 6 0,10-3-2 16,11 0 0-16,4 0-7 15,-1 4-3-15,0-1-9 16,-3 3-4-16,-7 0-1 16,-4 1 1-16,-6 2 8 0,-8 7 3 15,-7 9-2-15,-7 6-1 16,-7 10-6-16,-7 3-3 16,-4 3 0-16,-3 3 1 15,-3 0-1-15,-5 13 2 16,1 0-2-16,0 2-1 15,7-5-2-15,3-4-1 16,1-15 2-16,3-3 2 16,0-4-24-16,3-9-10 15,4-6-36-15,0-9-16 16,0 5-21-16,0-12-10 16,-3-3-24-1</inkml:trace>
  <inkml:trace contextRef="#ctx0" brushRef="#br0" timeOffset="76261.544">20754 10201 172 0,'0'-10'66'0,"0"1"-52"0,0-4 10 0,0 7 2 16,0 0 2-16,-4 0 3 15,-3-1-3-15,-3 4-3 16,-4 3-13-16,-8 3 6 0,-2 4 2 0,-4 2-2 16,-4 4 2-16,-7 5-7 15,-10 7 0-15,-11 1-6 16,-11 5 1-16,1 13-3 15,3 9 2-15,3 10 2 16,-3 6 5-16,7 3-6 16,4 13-2-16,10 18-3 15,7 1 0-15,14 2 0 16,15 10 1-16,13 6-2 16,18-15-2-16,15-13 5 15,6-31 4-15,-7-13-3 0,50-6 2 16,28-3-3-16,3-23 0 15,1-8 1-15,-8-29 1 16,-10-25 12-16,-8-22 5 16,1-6 3-16,-4-16 1 15,-10-18-13-15,-15-1-6 16,-20-6-6-16,-18-25 0 16,-25 0-4-16,-22 7 0 15,-13-1-1-15,-7 10-2 16,-15 25-2-16,-10 24 1 15,-3 33-6-15,3 24-3 16,10 16-41-16,8 9-18 16,7 7-47-16,13 6-17 15,8-6 2 1</inkml:trace>
  <inkml:trace contextRef="#ctx0" brushRef="#br0" timeOffset="77210.013">23753 9276 208 0,'0'-16'79'0,"0"10"-61"0,-4-7 8 0,0 10 1 15,1-3-5-15,-4-3 1 16,-4-1 1-16,-6 1 2 16,-12 2-14-16,-6 7 4 0,-7 7 4 15,-4 2-2-15,-3 10 1 16,-8 6-8-16,-10 10-4 15,-10 21 0-15,-1 16 2 16,7 13-6-16,4-1-2 16,7 17 3-16,11 15 5 15,17-3-3-15,18-7-1 16,18-2 0-16,20-4 1 16,33-15-1-16,17-16 0 0,7-19-1 15,18-13 2 1,10-27 6-16,-3-23 4 0,-4-21 1 15,4-4 1-15,0-15 2 16,-11-16 2 0,-17-16-10-16,-25-3-4 0,-25 4-8 15,-32-10 0-15,-24-16 0 16,-14 7 0-16,-18 8-16 16,-11 17-4-16,-6 19-17 15,6 18-4-15,11 16-35 16,11 15-14-16,14 17-65 15</inkml:trace>
  <inkml:trace contextRef="#ctx0" brushRef="#br0" timeOffset="78273.549">21463 12697 220 0,'25'-38'82'0,"-22"19"-64"0,4-6 15 16,-7 16 4-16,-3-4-1 15,-4-2 0-15,-4-1-6 16,-7 3-4-16,-6-2-14 16,-19 5 3-16,-9 10 5 0,-12 0-2 15,-3 6-1-15,-4 13-3 16,-13 6-1-16,-8 10-7 15,-3 6-2-15,7 24-2 16,-1 20-2-16,-6 3-2 0,-4 12 1 16,4 32 5-16,10 6 2 15,11 12 0-15,14 7-1 16,15 0-3-16,20 0-2 16,18-4 1-16,17-21 1 15,36-22-1-15,21-19-1 16,14-25 3-16,25-19 2 15,18-16-2-15,-1-18-2 16,11-20 2-16,4-24 0 16,-15-19 1-16,-17-10 0 15,-18 1 0-15,-14 2 0 16,-24 1-2-16,-18-10-2 16,-15-3 3-16,-20-3 0 15,-33 6-1-15,-20 0-2 16,-15 10 1-16,-6 15-1 15,-8 13-3-15,-7 12 2 16,8 16-4-16,10 13-1 0,14 12-17 16,17 3-8-16,15 0-36 15,21 0-15-15,18-6-74 16</inkml:trace>
  <inkml:trace contextRef="#ctx0" brushRef="#br0" timeOffset="78751.477">22620 13051 248 0,'-39'-41'93'0,"22"26"-72"0,-12-7 11 0,15 15 3 16,-3 4-8-16,-4 6 1 15,-4 10-2-15,-7 12 1 0,-10 6-15 16,-8 10 9-16,-6 15 2 0,-4 29-9 16,7 3-5-16,7 6-4 15,11 6-1-15,7 10-2 16,14-6 1-16,14-14-2 16,24-11 2-16,22-10-2 15,14-13 2-15,7-15-2 16,14-3-1-16,11-13-2 15,3-10 1-15,-10-5-34 16,-11-10-17-16,-7-3-59 0,-3-7-27 16,-12-9 24-1</inkml:trace>
  <inkml:trace contextRef="#ctx0" brushRef="#br0" timeOffset="79054.393">23033 12998 288 0,'-14'-38'107'0,"14"25"-83"0,-4-5 8 0,4 18 1 16,0 0 5-16,0 6 9 0,0 13-16 16,0 9-8-16,0 13-14 15,0 9-6-15,0 19 0 0,4 25-2 16,-1-3 2-16,1 3-2 15,-1 13 2-15,4 9-4 16,0-16 0-16,4-12 1 16,3-13 0-16,0-9-7 15,0-16-3-15,0-16-32 16,1-5-12-16,-1-14-11 16,0-12-2-16,0-9-56 15</inkml:trace>
  <inkml:trace contextRef="#ctx0" brushRef="#br0" timeOffset="79321.116">23058 12882 296 0,'-32'6'110'0,"28"-3"-86"0,4-3 2 0,4 0-3 16,10-3 16-16,14-6 9 15,14-7-18-15,11 0-7 16,4-3-14-16,6 1-6 0,11 2-2 16,4 3-1-16,-4 4 0 15,-7 3 0-15,-10 6 0 16,-12-4-27-16,-6 4-11 16,-11 4-3-16,-10 2 1 0,-11 6-59 15,-14 10-26-15,-18 3 24 16</inkml:trace>
  <inkml:trace contextRef="#ctx0" brushRef="#br0" timeOffset="79532.856">23051 13324 228 0,'-11'19'85'0,"11"-13"-66"0,7 0 21 16,0-3 7-16,11-6-21 15,10-6-4-15,14-7-9 16,11-3-1-16,4-6-7 0,10 6-3 0,7 4 1 16,-4 2-2-16,-6 4-1 15,-11 2-19-15,-7 4-10 16,-8 3-100 0</inkml:trace>
  <inkml:trace contextRef="#ctx0" brushRef="#br0" timeOffset="80361.196">24236 13368 208 0,'-4'-13'79'0,"4"7"-61"0,0-4 1 0,0 7-3 15,0 0-7-15,0 0 0 0,4 0 19 16,-1 3 11-16,-3 3-20 15,0 0-1-15,0 3-1 0,0 1-3 16,0-1 0-16,0 0-8 16,0 1-2-16,4-4-2 15,-1-3 1-15,4-7-2 16,1-2-1-16,-1-7 1 16,3 1-1-16,1-1 2 15,-4-3 1-15,0 7 21 16,-4-1 11-16,-3 4-18 15,0 2-9-15,-3 4-5 16,-4 6-1-16,0 4-1 16,-4 5-1-16,4 1-2 15,0 2 1-15,4-2 1 16,-1 3 2-16,4-7-3 16,0 0 0-16,4-5 1 0,-1-4 0 15,1-4 0-15,-1 1 2 16,1 0-1-16,-4 0-1 15,0 3-50-15,-7 6-24 16,-4 10-81 0</inkml:trace>
  <inkml:trace contextRef="#ctx0" brushRef="#br0" timeOffset="80902.354">24172 13728 292 0,'-7'7'110'0,"11"-4"-86"0,3 3 9 0,-4-3-3 0,1 0-12 16,3 0 0-16,0-3-7 15,4-3 1-15,-1 0-7 16,1-3 4-16,-4 0 1 0,0-4-1 15,0 1 0-15,-4 2 3 16,-3-2 5-16,0 9-3 16,0-3 0-16,-3 3-8 15,-4 3-4-15,0-3-1 16,3 9 1-16,1 1-1 0,-1-1-1 16,4 1-2-16,0-1-1 15,4-3 2 1,-1 1 0-16,-3-1 1 0,4-3 2 15,-1-3-1-15,1-3 2 16,-1-3-2-16,1-4-1 16,-1 1 1-16,1-1-1 15,-4 1 2-15,0 0 1 16,-4 2-1-16,-3 1 1 16,0 12-2-16,-3 1 2 15,-1 5-4-15,1 4 0 16,-1 3-1-16,4 3 0 15,3-1 2-15,4-2 2 16,4-3-1-16,3 0-1 16,0-7-19-16,4-3-8 15,-1-3-32-15,1-3-15 16,-1 0-80 0</inkml:trace>
  <inkml:trace contextRef="#ctx0" brushRef="#br0" timeOffset="81531.823">24843 12756 224 0,'3'-22'85'0,"1"10"-66"0,6-13 25 15,-6 15 7-15,3 1-4 16,3-1 1-16,1 1-11 15,0 6-3-15,-4 6-19 16,-7 13 2-16,-7 9 1 0,-4 19-4 16,-3 18 0-16,0 4-4 15,0 0 1-15,0-3-4 16,7-4-2-16,3-8 0 16,4-11-1-16,7 4 0 15,11-16 0-15,13-9-2 16,15-9 1-16,7-7-2 0,0-3 2 15,-3 0-4-15,-8 0 0 16,-7-3 1-16,-7 3 2 16,-3-3-36-16,-7-1-17 15,-8 1-34-15,-3 0-14 16,0 3-53 0</inkml:trace>
  <inkml:trace contextRef="#ctx0" brushRef="#br0" timeOffset="81818.681">25368 12709 300 0,'-3'-44'112'0,"6"29"-87"0,1-4 18 0,-4 16 2 0,3-4-6 16,1 7 1-16,-4 0-5 15,0 16 1-15,-4 6-20 16,-3 16-3-16,0 21 1 0,-3 16-2 15,3 4 3-15,-4 15-8 16,4 13-2-16,3 5-3 16,4-8-2-16,4-10 3 0,-1 6 0 15,5-3-4 1,-1-9-1-16,0-12-35 16,0-17-15-16,-4-9-22 15,1-9-9-15</inkml:trace>
  <inkml:trace contextRef="#ctx0" brushRef="#br0" timeOffset="83661.506">19463 12728 204 0,'10'-34'77'0,"-3"15"-60"0,4-16 13 0,-7 26 3 16,-1-10-4-16,4-3 3 15,-3-3-3-15,-1 3 2 16,1 3-17-16,-1 10 5 0,1 18 22 16,-1 19-5-1,-3 13-7-15,0 22-5 16,0 28-10-16,4 12-1 16,-1 26-6-16,1 18 1 15,-1 10-1-15,1 15 1 16,3-5-4-16,0-7-1 15,0 6-1-15,4-19 1 16,3-18-2-16,3-16 2 16,5-16-4-16,2-3 0 15,8-16 3-15,3-12 3 16,4-10-4-16,0-12-1 16,0-12 0-16,0-7 0 15,-1-10 0-15,8-2 2 16,14-4-3-16,14-2 0 0,11-4 1 15,0-3 2-15,17 0-1 16,18 0-1 0,3 0 1-16,18 3-1 0,18 3 0 15,0 4 0-15,24 2 0 16,4 1 0-16,21-4 0 16,39 1 0-16,14-7 0 15,-17-3 2-15,17-3-3 16,-14-4 0-16,14-2 1 15,-14 3 2-15,10-4-1 0,-10 1-1 16,14-4 1-16,-10-2-1 16,3-1 0-16,-4-9 0 15,-3 12 0-15,-7-6 0 16,-11 10 0-16,-27 3 2 16,-1 3-3-16,-21 6 0 15,-29 0 1-15,-17-3 0 16,-14-3 0-16,-10-4 2 15,-19-2-3-15,-20-3 0 16,-15-4 1-16,-13 0 2 16,-15-3 1-16,-7 7 1 15,-7-7-5-15,-3 0 1 16,-4-3 0-16,3-3 2 16,5-12-1-16,-1-20-1 15,3-21-2-15,4-4-1 16,1-21 4-16,-1-38 1 0,3-10 0 15,1-43 1-15,0 2-4 16,-4-21-2-16,-7 13-1 16,-14 18 3-16,-7 0 0 15,-7 38 1-15,-7 24 0 16,-4 26 2-16,-7 13-3 0,-6 15 0 16,-8 10-1-1,-7 5 0-15,-7-2 4 16,0 9 1-16,7 0-1 15,4 4-2-15,-1 2-2 16,-6 7-1-16,-11 6 2 16,-14 6 2-16,-4 16 0 15,0 3-1-15,-3 0-2 0,-18 0 1 16,-7 3 1 0,4-3 2-16,-4-10-1 0,-21 1-1 15,0-1 1-15,0-2-1 16,-25-4-3-16,-7 7 2 15,-14-1 1-15,-14 7 2 16,-10-3 1-16,-15 6 3 16,-10-3-3-16,-11 3 0 15,-18 0-1-15,8 0-2 0,-29 3-6 16,11 3-1-16,-18 10 3 16,-3 0 4-16,17 9 1 15,-17 6-1-15,21 16-2 16,-11 0 1-16,22 3-1 15,-1 1 0-15,29-4-5 16,3 0 0-16,36 0-17 16,31-10-4-16,21-9-21 15,18-12-7-15,25-10-36 16,28 1-14-16,21-1-21 16</inkml:trace>
  <inkml:trace contextRef="#ctx0" brushRef="#br0" timeOffset="168395.042">19837 8689 212 0,'-7'4'82'0,"0"-1"-64"0,0 3 11 0,3-3 2 0,-3 0-4 16,3 0 4-16,4-3-4 15,0 0-2-15,4 0-13 16,3-3 10-16,4-3 7 0,6-7 2 16,8-12 2-16,7-9-3 15,6-4 1-15,15-12-6 16,21 0-1-16,18-16-4 16,0-15-1-16,17-13-10 15,15-1-3-15,-8 11-4 16,-6-4-2-16,-12 10 1 15,-9 9 1-15,-15 15-1 16,-21 14-1-16,-18 14-43 16,-18 17-21-16,-10 9-26 15,-7 6-9-15,-3 4-59 16</inkml:trace>
  <inkml:trace contextRef="#ctx0" brushRef="#br0" timeOffset="169172.704">19953 9912 180 0,'4'-3'68'0,"-8"3"-52"0,4 0 10 0,0 0 4 0,0 0-5 15,0 0 3-15,0 3 1 16,4-3 2-16,-4 0-16 16,0 0 11-16,3-3 6 0,4-6 1 15,0-1 1-15,0 1 3 16,7-10 1-16,1 3-7 16,16-15-4-16,-6 3-2 15,31-35-1-15,-6 10-7 16,24-19-2-16,32-38-7 15,14-12-3-15,-7 12-2 16,-18 19-3-16,-14 13 1 16,-10 15 1-16,-15 13-3 15,-10 9-2-15,-11 7-42 16,-10 15-20-16,-11 3-42 0,-3 10-18 16,-1 3-35-1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3:03:08.62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2395 5607 188 0,'-3'-19'71'0,"-1"10"-55"0,-6 3 11 15,6 3 3-15,1 3-3 16,-4 0 4-16,3 0-6 16,1 0-3-16,-1 0-12 15,4 0 2-15,0 0 4 0,0-7-2 16,4 7 2-16,3-9-3 16,14-4 0-16,14-2-3 15,-3 2 1-15,3 4-2 16,22-1 0-16,6 1-5 15,4 9-1-15,-10 6 10 0,2 10 6 16,-16 12 1-16,-15 7 0 16,-3-7-4-16,-15 22 0 15,-3-9-9-15,-14 22-2 16,0-13-3-16,-17 34-2 16,9-15-2-16,-20 16 1 15,10-16 1-15,-17 3 0 16,10-9 0-16,-3 0 0 15,10-13-3-15,4-6 0 16,0-4-1-16,21-11 0 16,0-7 3-16,25-10 2 15,-8-3 0-15,22-9-1 16,-7 0 5-16,42-6 4 16,-14 0-3-16,18 0-1 15,-18-1-2-15,3 4 0 0,-13-3-4 16,-1 6 0-16,-14 0-56 15,-3 0-27-15,-7 0-94 16</inkml:trace>
  <inkml:trace contextRef="#ctx0" brushRef="#br0" timeOffset="630.233">3584 5563 344 0,'0'-18'129'0,"-7"18"-100"0,-3 0 9 0,3 9-3 15,-8 0-18-15,1 13-4 16,0-3-6-16,-3-3 0 16,-1 9-4-16,-7 6-2 0,4 1 2 15,7-7-4-15,3 0 0 16,1-3 1-16,3-7 2 16,0-5-3-16,0 6 0 15,3-7 1-15,8 0 0 0,-4-2-3 16,14-1 2-1,3-3 1-15,5 0 2 16,9-3-3-16,5 0 0 16,6 0 1-16,-14 0 2 0,-3 0-1 15,10 6-1-15,-3 1 3 16,7 8 0-16,-1-2-1 16,15 9 1-16,11 15 13 15,-4 7 9-15,-14-3 1 16,-7 0 2-16,-8-3-5 0,-13-4 0 15,-4-3-6 1,-10-2-2-16,-15-4-7 0,-3 0-3 16,-21-3-5-16,6-7 0 15,5-2 2-15,-12 6 1 16,12-4-4-16,-19-2-1 16,12-1-2-16,-8-5 3 15,0-4-31-15,-3-6-11 16,-1-10-16-16,5-2-6 15,9-4-8-15,12 0-5 16,3 0-70 0</inkml:trace>
  <inkml:trace contextRef="#ctx0" brushRef="#br0" timeOffset="960.315">3531 5454 316 0,'-7'-10'118'0,"7"4"-92"0,0 6 8 16,0 0 0-16,4-3-13 15,6-3 0-15,1 6-3 16,10 0-2-16,7 0-8 0,4 0 1 0,10 0 4 15,4 0-3-15,32-4 2 16,3-2-7-16,4-3-1 16,3-1-2-16,14 4-2 15,4-3 1-15,-4-4-1 16,-24 4-5-16,10-1-1 16,-17 7-57-16,-4 3-25 15,-18 6-74 1</inkml:trace>
  <inkml:trace contextRef="#ctx0" brushRef="#br0" timeOffset="1637.219">2145 6905 208 0,'-7'-6'77'0,"7"3"-60"0,0 0 15 0,0 3 4 15,0 0-5-15,0 0-1 16,0 0-5-16,3 0-4 16,1 0-11-16,3 3 2 0,4 0 2 15,3 0-1-15,3 0 2 16,8 1-4-16,3-1-1 16,11-3 5-16,10-3 2 15,29-7-2-15,7-2 1 16,-22 2-5-16,54-12-1 15,17-6-4-15,0-3-1 0,21-1-3 16,11-2 1-16,-4-4 4 16,21 1 6-16,-6-1-3 15,3-3 0-15,0 13-9 16,-22 0 0-16,5 3-1 16,-12 6 2-16,-20 3-3 15,-25 13 0-15,-22 3 1 16,-13 3 2-16,-22 7-34 15,-13-1-16-15,-15 4-35 0,-11-4-13 16,-6 3-53 0</inkml:trace>
  <inkml:trace contextRef="#ctx0" brushRef="#br0" timeOffset="2221.077">2755 7294 196 0,'0'-19'74'0,"0"7"-58"0,0-4 16 0,0 16 4 16,0-6 0-16,0 3 0 16,0-4 3-16,7 7 0 15,-3 0-21-15,-4 7 7 0,3 5 3 16,1 4-4-16,-1 9 0 15,1-3-7-15,-1 19-2 16,4 18-7-16,-3-8 0 16,0-14-5-16,-1 16-2 15,1-12 2-15,3 0 0 16,3 15-4-16,1-15 1 16,-4-3-11-16,0-19-5 15,0-1-54-15,0-8-24 16,0-1-66-1</inkml:trace>
  <inkml:trace contextRef="#ctx0" brushRef="#br0" timeOffset="2664.654">3291 7445 280 0,'-14'9'107'0,"11"-3"-83"0,-1-2-1 0,4 2-3 15,0-6-5-15,0 0 3 16,0 0-4-16,0 0 2 16,0 0-9-16,0 0 0 0,0-6 0 15,4 2 1-15,-1 1 0 16,1 0 0-16,-4-3 0 15,0 0 2-15,0-1 1 16,0 1-1-16,0 3 1 16,0 0-4-16,-4 3 1 15,4 0-5-15,-3 3-2 16,-1 0 0-16,1 3-1 16,-1 1 0-16,4-1 0 15,0 0-3-15,0 0 2 16,0-2 1-16,4 2 2 15,-4-3-1-15,3-3-1 16,1 6-10-16,-1-3-4 0,1-3-61 16,-1 0-28-16,8 10-42 15</inkml:trace>
  <inkml:trace contextRef="#ctx0" brushRef="#br0" timeOffset="3094.418">3609 7062 280 0,'-11'-19'104'0,"11"10"-81"0,4-7 14 0,-1 10 1 15,1 0-11-15,3-1-1 16,4-2-4-16,6 6-2 15,-3-3-10-15,0 6 2 0,4 0 4 16,-4 6-2-16,7 16 0 16,-3 6-2-16,-7 10 0 15,-1 2-4-15,-6 8 0 16,-1-8-1-16,-3-5 1 0,0-10-2 16,-3 6-1-1,-8 7-6-15,4-4 1 16,0-2 0-16,3-4 2 15,1 0-3-15,-1-3 0 0,4-3 1 16,0-3 2-16,4-3-3 16,3-7 0-16,4-3 1 15,3-6 0-15,3-3 0 16,-3-6 0-16,8-1-40 16,2-2-15-16,5-4-46 15,2 13-16-15,-10-3-22 16</inkml:trace>
  <inkml:trace contextRef="#ctx0" brushRef="#br0" timeOffset="3603.156">4173 6937 272 0,'-3'-7'104'0,"3"11"-81"0,0 2 20 0,-4-3 6 16,-3 3-7-16,0 4 2 16,0 2-20-16,-7 4-9 15,0 9-9-15,0 3-5 0,0 4 0 16,3-1-4-16,1-3 2 16,2-3 3-16,5-3 1 15,3 0-1-15,3-9-2 16,5 2-2-16,-1-5-1 0,3-7-1 15,4-3 3 1,4-3 0-16,0-4 1 16,6-2 0-16,-6 9 0 15,3-3 0-15,4 6 2 0,-1 3-1 16,5 4 2-16,-5 2-2 16,-2-2-1-16,-5-1-2 15,1 4 1-15,3 2 3 16,0-2 3-16,-10-1 9 15,-4 1 5-15,-4 0-5 16,-6-4-3-16,-8 0-4 16,-3 1 0-16,-7-1-6 15,0 1-3-15,0-1 1 16,3-3 2-16,4 0-7 0,-4-2-1 16,-3-1-42-16,0-3-18 15,3 0-34-15,1-3-13 16,-5-7-13-1</inkml:trace>
  <inkml:trace contextRef="#ctx0" brushRef="#br0" timeOffset="3833.205">4106 6893 256 0,'11'-10'96'0,"-4"7"-75"0,11 0 19 0,-18 3 4 0,10-3-10 16,8-6-2-16,-1 6-14 16,5-4-6-16,2-2-7 15,8-1-4-15,-4 7 0 0,1-3-4 16,-1 3 0-16,0-3-53 16,0 6-23-1,-10 0-57-15</inkml:trace>
  <inkml:trace contextRef="#ctx0" brushRef="#br0" timeOffset="4668.813">2907 8467 228 0,'0'-28'85'0,"-4"18"-66"0,8-2 12 15,-4 12 3-15,0-3 0 0,0-4 4 16,0 7-6-16,0-3 1 16,0 3-19-16,-7 10-4 0,0 5-2 15,0 7-2-15,-7 6-1 16,3 4-3-16,0-1-2 15,1 7 1-15,3-10 1 16,3-6-3-16,4 3 0 16,4-6 1-16,3 0 0 15,3-10 0-15,5-3 2 16,9-3-3-16,4 1 0 16,8-4 1-16,10 0 0 15,3 3 0-15,-7 0 0 16,8 3 0-16,-8 4 0 15,0 2 0-15,1 1 2 0,-8-1 12 16,-10 4 8 0,-4-7-2-16,-3 4-2 0,-4 2 1 15,-4 1 0-15,-10 3-8 16,-10 0-2 0,-4 0-5-16,-8 6-1 0,-2-3-3 15,-5 3-1 1,-9-3 1-16,-1-4 2 0,0-5-3 15,4-4 0-15,-8-9-1 16,8-9-2-16,10 0-30 16,4-4-15-16,0-3-22 15,11 1-6-15,6-1-75 16</inkml:trace>
  <inkml:trace contextRef="#ctx0" brushRef="#br0" timeOffset="4957.873">2939 8313 304 0,'7'-9'112'0,"0"6"-87"0,10-7 11 0,-17 10-2 15,11-3-13-15,10-3 1 16,11-4-13-16,-4 10-3 0,7-9-4 16,4 9-4-16,-11-3 1 15,-6-3 1-15,13 6 2 0,21-10-21 16,-3 7-7-16,7-3-55 16,-10 6-23-16,-5 0-17 15</inkml:trace>
  <inkml:trace contextRef="#ctx0" brushRef="#br0" timeOffset="5359.621">3799 8504 296 0,'-3'-9'112'0,"3"9"-87"0,-4 0 13 0,4 0-1 16,0 0-20-16,0 0-5 15,0 0-7-15,0 0-2 16,0 0-1-16,0 0 1 0,0-3 2 16,0-3 0-16,0-1 2 15,4-2-2-15,-4 0 2 16,0-1 5-16,0 7 4 15,0 0-4-15,0 0 1 16,0 3-8-16,-4 6-1 16,1 3-4-16,-1 4-1 0,1-4 3 15,-1 7 1-15,1-7-4 16,3 10-1-16,0-3 1 16,0 0 0-16,3-1-17 15,1-5-8-15,-1-1-46 16,1 1-21-16,3-1-50 15</inkml:trace>
  <inkml:trace contextRef="#ctx0" brushRef="#br0" timeOffset="5883.748">4071 8156 324 0,'4'-9'123'0,"-4"9"-95"0,0 0 14 0,0 0 1 16,-4 0-20-16,-3 9-2 15,0 4-13-15,0 0-3 16,0 2-3-16,-4 1-2 0,4 0 1 16,0-1-1-16,4-5 0 15,3 5 0-15,3-5 0 16,4-7-3-16,4 6 2 15,-1-6 1-15,1 1 0 16,7-1 0-16,3-3 0 16,3 3 0-16,5 0 0 15,-5 3 0-15,5 4 0 0,-1-1 0 16,11 4 0 0,-8 2 0-16,8 4 2 0,0 0-3 15,3 9 0-15,-10 0 12 16,0 1 7-16,-7-1 0 15,-1 0 1-15,-13-3 3 16,-1 0 3-16,-6 0-7 16,-11-3 0-16,-4 0-9 15,-13 3-3-15,-12-6-6 16,1 0 0-16,3-3 0 16,-10-4 0-16,3-6-3 15,7 1 2-15,11-4-21 16,-14-6-10-16,10-4-22 15,1 1-6-15,-1-13-12 16,4-6-5-16,3-6-68 16</inkml:trace>
  <inkml:trace contextRef="#ctx0" brushRef="#br0" timeOffset="6155.736">4103 7950 308 0,'3'-4'115'0,"1"4"-89"0,6 0 16 0,-2 0 4 0,6 0-14 16,0 0-1-16,0-3-12 16,7 0-4-16,0 0-8 15,7-6-5-15,11 2-1 0,-4 1-1 16,11 0 0-16,7-1 0 15,-7-2 0-15,4-7-7 16,-5 7-3-16,-2-10-49 16,-8 7-24-16,7-4-72 15</inkml:trace>
  <inkml:trace contextRef="#ctx0" brushRef="#br0" timeOffset="7024.558">7969 5341 224 0,'4'-38'85'0,"-4"19"-66"0,0-6 16 0,0 16 4 0,0-1-4 15,0 4 2-15,0 3-7 16,0 3-2-16,0 13-15 16,0 5 1-16,0 11 2 0,0 2 1 15,0 7-1-15,0 2-6 16,0 14-4-16,0 12-1 16,0 2-1-16,3-2-5 15,1-3 1-15,3-7 0 16,0-5 2-16,0-4-3 0,4-7 0 15,-1-5-37 1,1-10-14-16,-1-9-27 0,4-10-9 16,4-3-38-1</inkml:trace>
  <inkml:trace contextRef="#ctx0" brushRef="#br0" timeOffset="7505.481">8470 5369 208 0,'4'-31'79'0,"-4"18"-61"0,0 1 19 0,0 8 4 16,-4-2-10-16,1 6-3 16,-4 10-1-16,-4-1 0 0,-3 7-14 15,-4 2 3-15,-3 4 2 0,-4 7-4 16,1 2 2-16,-4 16-5 15,3 9-1-15,11 4 0 16,0 0 1-16,10-4-5 16,11-6-2-16,11-12-2 15,14 3 1-15,6-13 0 16,5-6 3-16,-1-7-1 16,7-8 2-16,4-7-2 15,7-7 0-15,0-5 5 16,-3-13 6-16,-8-16-4 15,-7-9-2-15,-10 0-3 16,-11-4-2-16,-17 7-3 16,-15 3 1-16,-13 1-2 0,-12-4-1 15,-10-4-2-15,4 1 1 16,3 6 1-16,0 10 0 16,8 9-5-16,6 15 1 15,4 10-14-15,7 10-5 16,7 5-30-16,3 1-11 15,8 3-9-15,6 3 0 16,4 3-59 0</inkml:trace>
  <inkml:trace contextRef="#ctx0" brushRef="#br0" timeOffset="7940.423">9172 5391 268 0,'0'-22'101'0,"0"9"-78"0,-7-5 11 15,4 11-1-15,-4-2-7 16,-4 0-1-16,-3-1-9 16,0 10-3-16,-4 10-7 15,1 8 3-15,-5 4 3 0,1 7-4 16,4-1 0-16,-1 16-2 0,7 3 1 15,4 6-2-15,7 0 2 16,11-9-2 0,6 0 0-16,12-13-1 15,17-5 2-15,14-11 1 16,3-12 3-16,-3-9-5 16,0-10-1-16,-7-12 9 0,0-13 6 15,-7 4 5-15,-11-1 5 16,-14-3-9-16,-14 4-4 15,-7-1-9-15,-10-6-5 16,-12-3-1-16,-16-3-1 16,-12 3-7-16,-10 16 0 15,0 12-26-15,4 19-10 16,3 12-31-16,0 10-13 16,0 7-82-1</inkml:trace>
  <inkml:trace contextRef="#ctx0" brushRef="#br0" timeOffset="8468.08">7214 6423 264 0,'-3'-4'101'0,"3"4"-78"0,3 0 11 0,1 0-1 15,3 0-9-15,7 4 0 16,7-4-2-16,11 0-2 15,10 3-10-15,11-3 2 0,7-3 2 16,25-4-1-16,14-2 0 16,6-7-3-16,22-3 1 15,18-9 0-15,3 0 1 16,11-3-2-16,7-7 1 16,-7 0-4-16,13 1-2 15,-9 8-2-15,-15 1-3 16,4 3 1-16,-8 0-1 15,-13 6 0-15,-18 7 0 0,-8-1-3 16,-6 1 2-16,-11 2 3 16,-14 1 1-16,-6 3-1 15,-19 2-2-15,-14 1-15 16,-10 3-5-16,-15 3-21 16,-10 1-9-16,-10 2-31 15,-8 6-11-15,-3 7-39 16</inkml:trace>
  <inkml:trace contextRef="#ctx0" brushRef="#br0" timeOffset="9006.236">7966 6818 200 0,'10'-29'77'0,"-10"17"-60"0,4-10 19 15,-4 16 7-15,0-4-7 16,0 1 2-16,0 9-7 15,0 0 1-15,0 6-18 16,0 7 3-16,0 5 3 0,3 4-5 0,1 7 0 16,-1 5-5-1,1 4-1-15,-1 9-3 16,5 6-1-16,-1 0-3 0,0 1 1 16,3-7-2-16,-6-3-1 15,3-10 1-15,0-9-1 16,-4-6-3-16,4-3 0 15,4-4-49-15,0-2-22 16,-1-7-82 0</inkml:trace>
  <inkml:trace contextRef="#ctx0" brushRef="#br0" timeOffset="9368.345">8280 6943 236 0,'-7'-9'90'0,"3"12"-70"0,1-3 17 15,3 0 2-15,0 0-8 16,0 0 2-16,0 0-10 16,0 0-2-16,0-3-12 15,3-1-5-15,1-2-1 0,3 0-2 16,0 0 2-16,-4-1 4 15,1 1 6-15,-4 0 2 16,0 3 0-16,0 3-5 16,-4 3-4-16,-3 3-3 0,4 0 0 15,3 1-4-15,0-1-2 16,0 0 4-16,0 0 1 16,3 1-9-16,4-1-3 15,0 0-39-15,0-3-18 16,0 7-62-1,1-1-50-15,-5 1 73 16</inkml:trace>
  <inkml:trace contextRef="#ctx0" brushRef="#br0" timeOffset="9652.227">8696 6651 260 0,'4'-31'96'0,"-4"25"-75"0,0-4 19 0,0 10 2 0,0 0-11 15,0 13-3-15,-4 6-12 16,-3 9-3-16,0 0-7 16,0 10-4-16,-4-1-1 0,1 1-1 15,3 0 2-15,0-1-3 16,3-2 0-16,4-1 1 15,4-5 0-15,3-4-5 16,3-3 1-16,4-7-40 0,4-5-16 16,0-4-77-1</inkml:trace>
  <inkml:trace contextRef="#ctx0" brushRef="#br0" timeOffset="10087.651">9084 6586 272 0,'-11'-10'104'0,"4"10"-81"0,-3 10 3 0,3-4-6 16,0 6-2-16,-4 7 1 15,1 6-4-15,-1 7-1 16,0-1-8-16,4 10 3 0,0-4 1 15,4-2 1-15,3-4 3 0,3 7-5 16,8-10-1-16,3-6 0 16,7-6 2-1,11-13-5-15,10-3-1 0,4-3-2 16,0-7-2-16,-11 4 12 16,4-13 6-16,-7-6 0 15,-8-3-1-15,-9-7-5 16,-12 4-2-16,-10-7-6 15,-14 1-1-15,-11-1-3 16,-3 7-1-16,-4 3 1 16,4 6 0-16,7 6-5 15,3 7 1-15,4-1-25 0,3 10-8 16,7 0-16-16,4 0-8 16,7 0-21-16,7 10-11 15,8-1-23 1</inkml:trace>
  <inkml:trace contextRef="#ctx0" brushRef="#br0" timeOffset="10491.798">9472 6617 212 0,'0'-13'79'0,"4"10"-61"0,-8-3 8 0,4 6-1 16,-3 0-4-16,-1 0-1 0,-3 6-2 15,0-3 1-15,-4 13-10 16,1 0 3-16,-1 6 4 0,1 6 1 16,-1-3 1-16,4 9-7 15,3-5-2-15,8-1 1 16,3-3 1-16,7-6 1 16,4 0 0-16,6-4-2 15,5-5-1-15,6-7-5 16,4-6-3-16,3-4 4 15,4-2 1-15,-4-10 9 16,-3 0 2-16,-7-9 0 16,-11-3 2-16,-7-4-4 15,-10-5 1-15,-15 8-7 16,-10 1-3-16,-11 3-6 16,-3 3 0-16,-4 3-2 15,0 3-2-15,0 6-26 0,4 7-10 16,3 3-29-16,4 3-11 15,4 9-78 1</inkml:trace>
  <inkml:trace contextRef="#ctx0" brushRef="#br0" timeOffset="11154.866">7818 7868 260 0,'-7'-9'96'0,"7"9"-75"0,0-10 21 0,0 10 6 16,3-3-17-16,1 0-3 16,3-3-10-16,3 3-1 15,8-1-10-15,3 1 0 0,7 3 0 16,-3 0 3-16,3 7 1 16,0 2 3-16,-3 3 2 15,-4 1 2-15,-3 3 1 16,-4 2-2-16,-7 14 2 15,-3 2-8-15,-4 1-4 16,-7 9-7-16,-1-4 0 16,-2-2 0-16,-1-7 0 0,4 1 0 15,-3-7 0-15,3-3-3 16,3-6 0 0,8-4-1-16,3-3 3 0,3-2 0 15,4-4 3-15,0-3-1 16,4-3-1-16,3-4-2 15,0 4 1-15,1-3-41 16,-1-3-17-16,0-1-65 16,4 1-28-16,-4-7 20 15</inkml:trace>
  <inkml:trace contextRef="#ctx0" brushRef="#br0" timeOffset="11370.199">8481 7918 284 0,'-7'-12'107'0,"3"12"-83"0,4-4 13 0,0 4 1 15,0 0-20-15,0 4-5 16,0 2-8-16,0 0-2 16,0 4-1-16,4-1-4 0,-1-3 1 15,1 1-28-15,3-4-10 16,0-3-82-1,3 3-52-15,5 0 75 16</inkml:trace>
  <inkml:trace contextRef="#ctx0" brushRef="#br0" timeOffset="11859.939">8968 7532 316 0,'0'-15'121'0,"0"15"-95"0,-7 3 0 15,0 3-5-15,-4 4-9 16,-3 5 3-16,0 4-8 16,-4 6-4-16,0-3-2 0,4 3-1 0,0-6 2 15,7-3-3-15,4-1 0 16,3-2 1-16,7-4 0 15,3-2 0-15,4-4 2 16,4-3-1-16,3 0-1 16,4 6 1-16,0-3-1 15,3 3 0-15,4-2 2 16,3 5-3-16,7 0 0 16,0 7 1-16,1-3 0 15,-4-1 11-15,-8 4 7 16,-2-4 2-16,-8 4 3 15,-7-3-2-15,-7-4-1 16,-11 7-6-16,-6-4-1 16,-11 1-8-16,-11 2-1 0,-3 4-2 15,-4-3 1-15,4-7-2 16,-4-2-1-16,3-7-10 16,1-4-4-16,0-5-39 15,3-3-16-15,4-4-21 16,7-3-10-16,3 0-27 15</inkml:trace>
  <inkml:trace contextRef="#ctx0" brushRef="#br0" timeOffset="12057.855">8897 7479 280 0,'7'-15'104'0,"0"11"-81"0,7-2 9 0,-7 6 1 16,4 0-12-16,7 0 0 15,3-3-12-15,3 0-5 16,8-3-3-16,3-1-1 0,8 1 0 16,3 0-5-16,0 3 1 15,-1-4-42-15,-2 4-17 16,-4 3-67 0</inkml:trace>
  <inkml:trace contextRef="#ctx0" brushRef="#br0" timeOffset="12489.998">9708 7451 288 0,'-24'-13'107'0,"13"10"-83"0,-6 0 2 15,6 3-4-15,0 3-5 16,-3 4 1-16,0 5-5 16,0 7-3-16,0 9-5 15,0 7 3-15,0 5 4 0,3 1-2 16,4 3 0-16,7-6-2 16,4-4 2-16,6-6 1 15,15-6 3-15,10-6-5 16,11-3-3-16,3-7-3 15,1-6-3-15,-4-3 3 0,-4-7 0 16,-7-5 7-16,-3-7 6 16,-11-7-4-16,-3-2 1 15,-11-3-6-15,-11-4-2 16,-10 7-2-16,-14-1 0 16,-11 1-7-16,-10 0 1 15,-4 9-37-15,4 3-15 16,6 6-12-16,4 7-2 15,4 9-77 1</inkml:trace>
  <inkml:trace contextRef="#ctx0" brushRef="#br0" timeOffset="13106.631">8047 8696 268 0,'3'-19'101'0,"-3"16"-78"0,4-3 6 0,-4 12 0 0,3 3-7 16,-3 1-1-16,0 5-7 15,0 4-1-15,0 3-8 16,-3 3 1-16,-1 0 4 0,4 0-2 15,0 0 1-15,4-3-5 16,-1-3-3-16,5-9 0 16,2-1 1-16,8-9-1 15,3 0 2-15,7-9-2 16,0 5-1-16,1-2 1 16,-1-3-1-16,-4 9-33 15,-6-3-15-15,-4-1-67 16,-3 4-61-1,-4 0 60-15</inkml:trace>
  <inkml:trace contextRef="#ctx0" brushRef="#br0" timeOffset="13349.877">8304 8693 284 0,'-3'0'107'0,"3"6"-83"0,0 6 6 0,0-2-1 15,0 6-9-15,0 2 0 16,0 11 0-16,0 5 0 16,0 10-11-16,0 9-3 0,3 4 0 15,1-4-5-15,3-6-1 16,0-6 0-16,4-4 2 0,3-8-19 16,-4-11-6-1,-3-2-39-15,4-3-15 16,3-4-53-16</inkml:trace>
  <inkml:trace contextRef="#ctx0" brushRef="#br0" timeOffset="13699.97">8664 8831 292 0,'-10'-4'110'0,"6"4"-86"0,1 0 18 0,3 0 1 16,0 0-10-16,0 0-2 15,0 0-17-15,0 0-7 16,0 0-4-16,0 0-3 0,0 0 3 16,3-3-2-16,1 0-1 15,-1-3 1-15,1 3 1 16,-1 0-1-16,-3 0 2 15,0 3 2 1,-3 6-2-16,-1 0 0 16,1 0-8-16,-1 1-2 15,1-1-38-15,3 0-15 16,0 0-179 0,10 7 90-1</inkml:trace>
  <inkml:trace contextRef="#ctx0" brushRef="#br0" timeOffset="14230.065">8985 8548 252 0,'-7'-15'93'0,"7"5"-72"0,4 1 11 0,-1 9 3 15,1-10-4-15,3 1 4 16,3 3-6-16,5-4-3 15,-1 1-14-15,3 3 6 0,8 3 2 16,3 6-2-16,0 6 2 16,1 10-9-16,-5 3-2 15,-2 16-1-15,-8-1 0 16,-7 1-2-16,-7-1 1 16,-11 7-4-16,-3-6 0 15,0 0-1-15,-4-4-2 16,4 1 1-16,0-7 1 0,3 6-3 15,4-6 0 1,4-2 1-16,3-4 2 0,0-4-3 16,7-5 0-16,3-4 1 15,5-6 0-15,-1-6-3 16,3-3 2-16,1-3-1 16,3 2-2-16,0-2-41 15,0-4-20-15,1 4-29 16,-5 3-9-16,1 3-29 15</inkml:trace>
  <inkml:trace contextRef="#ctx0" brushRef="#br0" timeOffset="14710.787">9553 8473 280 0,'4'-28'104'0,"-4"22"-81"0,0-4 14 0,0 10-1 15,0 0-13-15,0 0-3 16,-7 7-9-16,0 2-3 16,-4 7-4-16,0 2-1 0,1 4 1 15,-1 0-2-15,1-3 1 16,3 0-2-16,0-3 2 16,7-4-2-16,0 1-1 15,3-4 1-15,4-3-1 16,4 1 0-16,3-1 0 0,7 0-3 0,4-3 2 15,7 7 1-15,3-4 0 16,4 3 0 0,-1 1 2-1,1 5-1-15,-4-2-1 0,-3 0 1 16,-7-1 1-16,-4 1 10 16,-3-1 7-16,-4 1 1 15,-4-4 3-15,-3 7-11 16,-3-7-2-16,-4 1-6 15,-7 2-3-15,-4-2 0 16,-6-1-1-16,-8 4 0 16,-3-4 2-16,-4 0-3 15,-3-2 0-15,3-4-4 0,0-3-1 16,8-3-39-16,2-4-15 16,8-2-25-16,4 0-10 15,6-7-32 1</inkml:trace>
  <inkml:trace contextRef="#ctx0" brushRef="#br0" timeOffset="14924.933">9511 8370 264 0,'-4'-13'101'0,"8"10"-78"0,3 0 15 0,-4 3 4 0,8-3-14 16,7-4-1-16,10-2-7 15,11 0-3-15,7-4-9 16,3 4-7-16,-7-1-4 16,-3 1-18-16,-4-1-9 0,-6 7-24 15,-5-3-11-15</inkml:trace>
  <inkml:trace contextRef="#ctx0" brushRef="#br0" timeOffset="15776.698">8368 9759 240 0,'0'-10'90'0,"0"10"-70"0,0-6 21 16,0 6 7-16,0 0-13 0,0 0 0 16,-4 9-18-16,1 4-8 15,-4 0-5-15,3-4-1 0,-6 10 0 16,-1 9-1-16,1 0 1 15,2-3-4-15,1-3 0 16,4-9-1-16,3 2-2 16,3-5 5-16,4-7 1 15,8 3 0-15,2-6-2 16,1-6 1-16,-4 6-1 16,0 0 0-16,4 0 0 15,-1 0 0-15,5 9 0 16,9 1 0-16,1 2 0 15,0 4 0-15,0 0 0 16,-1 2-3-16,-3-2 2 16,-3 3 1-16,-7-3 0 0,-4-4 8 15,-7 1 7-15,-3-1-1 16,-8 1 2-16,-7-1-9 16,-3 1-2-16,-3-1-3 15,-5 1-2-15,1 3-2 16,-3-7 1-16,-1 0 1 15,-3-5 0-15,-1 2-25 16,5-6-8-16,-1-6-23 16,4 2-7-16,7-2-73 15</inkml:trace>
  <inkml:trace contextRef="#ctx0" brushRef="#br0" timeOffset="16040.665">8400 9661 220 0,'-7'-3'85'0,"10"0"-66"0,4-3 12 0,-3 6 1 16,3-3-2-16,-4 3 4 15,11-6-7-15,-3 2-2 16,7-2-14-16,10-3-7 0,0-1 0 15,4 4-3-15,-4 0-1 16,-3 3-17-16,10 0-9 16,14-1-52-16,1 11-23 15,-4-4-9 1</inkml:trace>
  <inkml:trace contextRef="#ctx0" brushRef="#br0" timeOffset="16489.379">8999 9856 256 0,'-7'-6'96'0,"4"2"-75"0,-1 1 10 0,4 3 1 15,0 0-7-15,0 0 0 16,0 0-11-16,0 0-4 16,0 0-6-16,0 0 2 0,0 0 3 15,0 3-1-15,4-3 1 16,-1 0-3-16,1-3 1 16,-1 0 2-16,-3-3 2 15,0 6-1-15,0-9-1 16,0 5 6-16,0-2 4 15,0 3-5-15,-3-3-3 16,-1 6-9-16,-3 6-1 16,0-3-1-16,4 7 2 0,-1-4-6 15,1 3 1-15,-1-3 1 16,4 1 3-16,4-1-2 16,-1 0 0-16,4 1-1 15,0-7 0-15,0 0-55 16,0-4-25-16,4 4-79 15</inkml:trace>
  <inkml:trace contextRef="#ctx0" brushRef="#br0" timeOffset="17071.114">9402 9574 200 0,'-15'-29'74'0,"8"20"-58"0,-3-7 14 0,6 13 3 0,1 0-6 15,-1 0 1-15,1 0-4 16,3-3-3-16,3-1-11 16,4-2 9-16,4 0 7 0,3 2-1 15,4 4 3-15,3 6-5 16,-4 7-2-16,1 5-5 15,-4 10-2-15,-3 7 0 16,-4 2 2-16,-4 1-7 16,-6-1-3-1,-4 1-3-15,-4 2-3 0,1-2 3 16,-5-4 2-16,5-3-2 0,-1-6 0 16,4-3-6-16,4 0 0 15,3-3 1-15,3-1 3 16,4-5 0-16,0-1-1 15,4 1 1-15,0-1-1 16,-1-9-3-16,4 0 2 16,0 0-1-16,0-9-2 15,1 5-46 1,2-5-21-16,4 0-61 16,4 2-68-16,3 7 66 15</inkml:trace>
  <inkml:trace contextRef="#ctx0" brushRef="#br0" timeOffset="17474.135">9888 9451 228 0,'-7'-31'88'0,"0"31"-69"0,0-9 15 15,0 9 3-15,0 6-8 16,-3-3 0-16,-1 16-1 15,-3 0 0-15,0 6-15 16,0 9-3-16,3 4 0 0,4 0-6 16,3-4-2-16,8 0 5 15,3-5 5-15,11 2-2 16,3-9 2-16,7-3-3 16,4-7 2-16,0-5-4 15,3-7-2-15,7-7 4 16,0-5 2-16,4-4-2 15,-7-9 2-15,-7-9-4 0,-7-7 1 16,-15 0-5-16,-10 0-2 16,-14 4 0-16,-11 5 1 15,-6 4-3-15,-8 0 0 16,-7 0-8-16,4 12-2 16,-1 0-25-16,4 7-11 15,8 3-20-15,3 2-9 16,6 11-66-1</inkml:trace>
  <inkml:trace contextRef="#ctx0" brushRef="#br0" timeOffset="23192.466">8403 10702 228 0,'-3'-12'85'0,"3"12"-66"0,-4-9 10 15,4 9-1-15,0 0-5 16,0 0-2-16,0 0 4 16,0 0 1-16,4 6-13 15,-1-3 8-15,4 9 2 0,0 4-3 0,4 16 1 16,-4-4-8 0,4 22 0-16,-4-12-8 0,3 18-1 15,-3-9-2-15,4 3-2 16,-4-9 1-16,0 6-1 15,0-9 2-15,-4-1 1 16,1-5-1-16,0-4-2 16,-1-3-2-16,1-6-1 0,-1-4-29 15,1-2-12-15,-1-4-23 16,1-6-9-16,-4 1-54 16</inkml:trace>
  <inkml:trace contextRef="#ctx0" brushRef="#br0" timeOffset="23674.003">8678 10837 196 0,'7'-28'74'0,"-7"28"-58"0,4-22 14 15,-4 19 1-15,0-3-3 16,0-1 3-16,0 1 0 15,0 3 3-15,-4 0-18 16,1 0-3-16,-4 6-1 0,3 0-1 16,-3 10 3-16,0-4-1 15,0 22 0-15,0-9-5 16,0 25 0-16,3-9-7 16,4 9-1-16,0-9 0 15,11 2 2-15,-4-8-3 0,18 5 0 16,-4-8 1-16,14-4 2 15,-7-3-1-15,11-10-1 16,-10-2 9-16,6-14 6 16,-7-2 2-16,0-13-1 15,-3 4-4-15,-4-29 0 16,-3 6-7-16,-8-6-1 16,-3 3-2-16,-10-2-2 15,-1 2 1-15,-20 0-1 16,2 7 0-16,-13 2 0 15,7 4-3-15,-4 9 2 16,-3 0-1-16,10 10-2 16,4 3-26-16,18 6-10 15,-1 0-22-15,18 0-6 0,11 9-79 16</inkml:trace>
  <inkml:trace contextRef="#ctx0" brushRef="#br0" timeOffset="24085.546">9306 10800 308 0,'-7'-10'115'0,"7"10"-89"0,-7-3 5 0,7 3-1 15,-7 3-15-15,4-3-1 16,-4 3-6-16,3 1 0 15,-3-1-5 1,3 0 5-16,1-3 4 0,3 0-2 0,0 0 2 16,0 0-3-16,0-6 2 15,0 2 0-15,0-5 3 16,0 3-3-16,0-1-1 16,0 1-2-16,-4 3 2 15,4 0-5-15,-3 3-1 16,-1 0-4-16,1 6-3 15,-1 0 2-15,1 1 2 16,-1-1-2-16,4 0-2 16,0 1-1-16,4-1 3 15,-1 0-5-15,1 3 0 16,-1-2-48-16,4 2-19 16,0 1-25-16,0 2-9 0,1 4-13 15</inkml:trace>
  <inkml:trace contextRef="#ctx0" brushRef="#br0" timeOffset="24424.144">9627 10574 276 0,'-3'-38'104'0,"3"38"-81"0,3-50 16 0,-3 34 1 16,4-2-7-16,-1-1 3 16,-3 9-5-16,0 4 1 15,0 9-18-15,-3 16-1 0,-1 3-2 16,1 3-2-16,-1 16 0 16,1-10-1-16,-1 16 0 15,1 22-4-15,-1-12-3 16,1-10 0-16,3 12-1 15,0 10 0-15,0-25 2 16,0-12-1-16,3 2-1 16,1-9-35-16,6-9-14 15,1-1-32-15,3-8-13 16,0-7-50-16</inkml:trace>
  <inkml:trace contextRef="#ctx0" brushRef="#br0" timeOffset="24860.218">9955 10461 296 0,'0'-12'112'0,"0"5"-87"0,0 7 13 16,0 0 1-16,0 0-6 15,-3 0 1-15,-4 10-8 16,0-1-4-16,-4 19-12 15,1 7 0-15,-5 6 1 0,1 6 0 16,0 3 1-16,4 6 0 0,3 10 0 16,7-3-4-16,10-7 0 15,4-6-3-15,7-15 0 16,4-10-3-16,-4-13 1 16,-3 1-2-16,21-16 2 15,21-16 4-15,-18-6 4 16,-7 6 5-16,8-12 2 15,-12-1-7-15,1-5-2 16,-7 2-1-16,-11-5 0 16,-10-26-4-16,-19-3-3 15,-16 3 0-15,-12 6-1 16,-3 10-3-16,1 6 2 0,-1 16-15 16,3 6-6-1,8 6-27-15,7 7-11 16,7 6-37-16,3 6-13 0,4 10-50 15</inkml:trace>
  <inkml:trace contextRef="#ctx0" brushRef="#br0" timeOffset="27681.775">4297 6636 176 0,'0'-10'66'0,"-4"7"-52"0,4-3 10 16,-3 3 0-16,-1 0-6 0,1-4 2 15,-1-2-7-15,-3 0 0 16,0-4-8-16,-7 0 1 0,0 1 4 16,-7 3 0-1,-8-1 2-15,-6 7-2 0,-21 3 1 16,-1 9 0-16,-10 10 3 15,4 9-3-15,-18 10-1 16,-4 9-2-16,0 3 0 16,4 7 2-16,11 5 1 15,6 23-3-15,11 3 0 16,4-3 1-16,17-4 2 16,21 4 1-16,11-7 0 15,22-3-4-15,27-9 0 16,25-13-1-16,14-9 3 15,22-15-1-15,24-17 0 16,-7-15-3-16,17-19 1 16,-3-9-2-16,-6-7 2 15,-8-6 5-15,-4-12 4 0,-10-23-6 16,-11-5-1-16,-28-1-3 16,-17 7-1-16,-26 12-1 15,-27-3 0-15,-29 9-2 16,-17 4-2-16,-18 6-2 15,-32 9 1-15,-14 13-4 16,4 9 1-16,-4 13-3 16,11 15 2-16,14 10-26 15,21 3-9-15,25-3-48 0,14-1-19 16,13-5-39 0</inkml:trace>
  <inkml:trace contextRef="#ctx0" brushRef="#br0" timeOffset="28808.588">9991 8116 204 0,'-4'-19'77'0,"4"9"-60"0,-3-8 2 16,-1 11-2-16,-3-2-2 15,0-4 3-15,0 1-6 0,0-4 1 16,-4 4-8 0,1-4 4-16,-8 7 1 0,-7-1 3 0,-13 4 3 15,-12 3-3-15,-6 3 2 16,-8 0 1-1,-6 3-1-15,-15 3-5 16,-7 13-2-16,4 9-4 0,0 10-3 16,-4 9 0-16,-3 3-1 15,-4 6-3-15,7 10 2 16,8 13-1-16,-1 12 0 16,7 0 2-16,15-4 2 15,17 11 10-15,28-1 4 16,22-9-1-16,28-13-1 15,45-16-4-15,26-5 1 16,34-17-4-16,15-12-2 0,3-9 0 16,18-16-1-16,-11-16 11 15,1-18 5-15,2-16 1 16,-13-4 2-16,-14-2-11 16,-8-10-2-16,-10-15-4 15,-18-7-1-15,-24 3-6 16,-32 7 1-16,-32-4 4 15,-32-9 2-15,-17 0-5 16,-21 10-2-16,-33 15-3 16,-6 25 0-16,4 16-15 15,-5 16-5-15,-3 15-50 16,8 19-21-16,17 0-75 16</inkml:trace>
  <inkml:trace contextRef="#ctx0" brushRef="#br0" timeOffset="29938.224">3482 13546 184 0,'35'-34'68'0,"-24"15"-52"0,6-15 8 16,-6 15 2-16,0-3-2 15,3-6 3-15,0-1 0 16,0 1 1-16,0 0-15 16,-3-3 3-16,-1 2 2 0,-6 1 5 15,-4 6 3-15,-14-3-9 16,-4 6-3-16,-10 10 3 16,-15 9 3-16,-2 6-6 15,-8 7-1-15,-4 18-3 16,-24 10 1-16,-4 22-6 0,4 9-1 15,-3 6-2-15,6 22-2 16,-3 26-2-16,-11 9 1 16,4 40 1-16,14-9 2 15,7 13-3-15,24 0 0 16,19-19 3-16,13 9 1 16,32-12-6-16,61 6 0 31,9-35 3-31,19-33 4 15,-26-17-1-15,29-34 0 16,11-22-1-16,-1-16 1 16,-10-19-2-16,-11-21-1 15,-14-29 3-15,1-6 0 16,-22-3-1-16,-4-3 1 16,-28-10-2-16,-17 1 2 15,-18 5-2-15,-14 13 2 0,-18 7 0 16,-35 12 1-16,-10 12-5 15,-1 16-1-15,0 19-2 16,8 22 0-16,10-6-2 16,3 31-1-16,5-6-43 15,16-4-18-15,15-5-32 16,14-10-13-16,7-16-8 16</inkml:trace>
  <inkml:trace contextRef="#ctx0" brushRef="#br0" timeOffset="30417.71">4868 13788 252 0,'-3'-79'93'0,"-1"51"-72"0,-3-13 0 0,0 19-2 0,-3-6 7 16,-5-9 5-16,1-1 2 15,-3 4 0-15,-1 5-18 16,-14 7 0-16,-6 13 1 0,-5 25-4 15,-17 15 1-15,4 13-10 16,-4 19-2-16,7 34-3 16,4 19 0-16,3 28 2 15,7 19 0-15,14 13 0 16,4 6 0-16,17-13 0 16,15-3 0-16,21-15 0 15,17-29 0-15,29-31-3 16,-4-38 0-16,21-28 4 15,18-31 1-15,0-16 0 0,-7-9 1 16,-4-4-9-16,-14-6-1 16,-3-6-47-16,-7-9-21 15,-19 3-72 1</inkml:trace>
  <inkml:trace contextRef="#ctx0" brushRef="#br0" timeOffset="30733.893">5288 13471 304 0,'-3'-19'115'0,"3"16"-89"0,3 0 8 0,-3 6-1 0,0 10-4 16,0 6 5-16,4 12-7 15,3 13-4-15,7 28-13 16,3 25-4-16,8 3-2 0,3 32 0 16,4 9 0-16,0-9-5 15,0 0 1-15,-1-1 0 16,-2-12 0-16,-1-18-31 16,-3-23-12-16,-1-15-13 15,-3-16-4-15,4-19-75 16,-4-15-41-1,4-20 85-15</inkml:trace>
  <inkml:trace contextRef="#ctx0" brushRef="#br0" timeOffset="31002.402">5415 13390 268 0,'-35'-32'101'0,"28"32"-78"0,3 3 11 0,4-3 1 15,4 4-8-15,3-4 1 16,11-4-2-16,-1-8 1 16,11-4-15-16,11-6 0 0,7-3-1 15,0 3-4-15,14-3-2 16,10 0-2-16,12 3-3 16,-12 0-2-16,-3 3-1 0,-7 10 2 15,-7-1 0-15,-7 4-15 16,-4 6-6-16,-6 3-33 15,-15 7-13-15,-7 9-74 16</inkml:trace>
  <inkml:trace contextRef="#ctx0" brushRef="#br0" timeOffset="31210.515">5352 14221 256 0,'17'-10'96'0,"19"-2"-75"0,24-14 6 0,-29 14-4 16,15-10-11-16,11-3 1 15,13-3-6-15,11-4-2 16,-3 4-2-16,-8 6-7 0,-13 6 0 16,-8 7-47-16,-3 6-18 15,-4 3-42 1</inkml:trace>
  <inkml:trace contextRef="#ctx0" brushRef="#br0" timeOffset="31690.589">6696 13719 232 0,'-14'-28'88'0,"10"24"-69"0,-3-2 6 16,4 6 0-16,-5 0-5 16,5 0 0-16,-4 10 3 15,-4 5 2-15,4 4-13 16,0 6 0-16,4 3 1 0,3 1-3 0,0-4 0 15,3-6-6-15,4-4-1 16,4-9 1-16,6-9 0 16,-6-6 4-16,3-10 3 15,-3-6 0-15,-4 6 1 16,-4-6 5-16,-3 3 3 16,-3 3-4-16,-4 4 1 15,-4 5-10-15,-3 4-4 16,3 6-2-16,-6 6-1 15,3 7 0-15,0 6 0 16,3 3-3-16,4 3 2 16,3-3 1-16,4 6 0 15,4-3-29-15,7-3-10 16,3 0-47-16,3 6-18 16,8-9-35-1</inkml:trace>
  <inkml:trace contextRef="#ctx0" brushRef="#br0" timeOffset="32277.484">6830 14415 292 0,'-21'0'110'0,"10"-3"-86"0,0-4 9 0,8 4-3 16,-4 0-12-16,3 3-3 16,-3 0-8-16,7 0-3 15,-3 6-2-15,3 4 3 0,0-4 4 16,3 0 1-16,8-2 4 16,-4-4-1-16,4-7 2 15,-1-2-4 1,1-7-1-16,-1-3 0 0,-3 1 1 15,-3-1-1-15,-4 3 1 16,-7 4-2-16,0 5 2 16,-4 7-6-16,1 7-1 15,-1 5-2-15,4 13-2 16,-4 0-2-16,1 3 1 16,10-2 1-16,3-4 0 15,8-4-3-15,-4-2 2 0,7-3 1 16,4-7 0-1,-1-6 6-15,4-3 4 0,1-10-3 16,-5-6 1-16,1-3 4 16,-15-3 2-16,-3 3 1 15,-3 7 1-15,-8 5-6 16,-10 10-4-16,0 10-6 16,-4 5 0-16,1 7-2 15,2-3-2-15,8 0-4 16,-3 0-2-16,10-7-33 15,3-2-14-15,8-4-14 16,6-3-5-16,11-3-59 16,1-9-54-1,2-7 73-15</inkml:trace>
  <inkml:trace contextRef="#ctx0" brushRef="#br0" timeOffset="32790.561">7574 13452 256 0,'-53'-22'96'0,"29"4"-75"0,-5-4-1 0,15 12-4 0,0-5 5 15,4-4 7-15,2-3 3 0,5-6 3 16,6 6-18 0,12-10 11-16,6-2 5 0,7-13-3 15,14 9 0-15,8 4-5 16,24 12-1-16,0 19-8 16,-4 12-4-16,-6 16-2 15,-15 16 1-15,-13 25-1 16,-15 12 0-16,-18 4 1 15,-13 2 4-15,-19 13-6 16,-9 7-2-16,-5-7-3 16,1-12 0-16,3-7-4 0,4-3 0 15,10-6 1-15,4-3 2 16,10-6-3-16,11-7-2 16,15-6 2-16,16-9 0 15,15-19-2-15,11-10 2 16,3-9 1-16,3-19 2 15,4 0-25-15,0-6-12 16,0 0-40-16,-7 3-17 16,-7 3-28-16,-7 4-11 15,-11 5 7 1</inkml:trace>
  <inkml:trace contextRef="#ctx0" brushRef="#br0" timeOffset="33313.455">8523 13129 320 0,'4'-28'121'0,"-1"19"-95"0,-6-4 20 16,-4 10 1-16,0 3-14 15,-4 0-4-15,-3 6-17 16,-7 4-5-16,-4 5-5 15,-7 7-2-15,0 7 1 0,1 8-1 16,-1 4 0-16,7 6-3 0,4-3 2 16,11-6-1-16,6-4 0 15,8-6 2-15,10-9 0 16,10-6 0-16,8-7 0 16,3-6 0-16,8-3 0 15,-1 0 2-15,7 6 1 16,11 3-1-16,11 7-2 15,0 5 3-15,-4 1 0 16,-4 0-4-16,-7 9 1 16,-3-3 0-16,-3 0 0 15,-4 0 0-15,-8 4 0 16,-6 2 4-16,-11 10 2 16,-7 0 6-16,-10 2 5 15,-11 1-7-15,-7-3-1 16,-7-3-5-16,-8-7-3 15,-6 0 0-15,-14-5-1 16,-11-5-3-16,-4-5 2 16,1-6-10-16,3-10-5 15,7-7-39-15,4-12-16 0,3-9-14 16,7-9-3-16,7-4-40 16</inkml:trace>
  <inkml:trace contextRef="#ctx0" brushRef="#br0" timeOffset="33642.728">8435 13123 264 0,'-25'6'99'0,"18"-9"-77"0,0-3 9 0,4 3-2 15,3-3-2-15,3-4 1 16,4-2 0-16,4-4 0 16,3-3-15-16,7 0 5 0,4 0 5 15,6 1-6-15,15-1-2 16,14 0-6-16,7 0-1 16,4-3-7-16,-1 3-1 15,-6 1 0-15,-1-4 0 16,1 0-7-16,-4 0 0 15,-4 0-32-15,-6 3-12 0,-4 6-16 16,-8 1-4 0,-2 6-62-1</inkml:trace>
  <inkml:trace contextRef="#ctx0" brushRef="#br0" timeOffset="34907.221">9617 12251 220 0,'-18'-15'82'0,"8"8"-64"0,-5-2 4 0,8 6-3 16,-3-3-4-16,-8-1 1 16,-3 1 3-16,-4 0 2 15,-10 3-11-15,-14 0 8 0,-11-4 2 16,-4 1-4-16,1 0 1 15,-8-1-8-15,-10 1-3 0,-14 0-3 16,-1-3-3-16,-2-1 5 16,-15 1 1-16,-11-1 2 15,4 4 2-15,-7 0-7 16,-14-4-4 0,-3 4 2-16,-8 6 3 0,-14 3-1 15,7 4-2-15,-28 5 2 16,7 4 0-16,-14 3-1 15,0 2-2-15,-7 1 1 16,-10 0-1-16,6 0-3 16,-14 3 2-16,15 4 1 15,-11-1 0-15,6 6 0 16,1 1 2-16,0 2-3 0,7 7 0 16,-7-6 3-16,17 0 1 15,-6 6-1-15,6-1-2 16,4 4-2-16,-10 13-1 15,13 6-1-15,11 3 3 16,-45 9 0-16,41-12 3 16,12-6-3-16,2-4 0 15,15 13 1-15,18 6 2 16,13 10-3-16,8 0 0 16,3-1 3-16,7 29 1 15,22 9-1-15,6-2 1 16,22 14-4-16,6 11 0 15,19-7-1-15,6 12 0 16,11 13 2-16,7-3 0 0,11 16 0 16,17-4 0-16,21-12 6 15,15 19 4-15,13-22-1 16,18-13 0-16,29 0-3 16,10 0-1-16,14-12-3 15,29-13 1-15,6-22-2 16,15 0 2-16,-4-15-2 15,31-19-1-15,-13-29 3 16,31-21 2-16,4-26 0 16,11-12 2-16,10-6-4 15,0-10 0-15,11-6-3 16,-8-9-1-16,8-10 1 16,-7 0 2-16,3 6-1 0,-7 4-1 15,-14-1 1-15,0 4-1 16,-10-7 2-16,-1-12 1 15,-3-3-4-15,-18-6-1 16,0 2 3-16,-10 7 3 16,10-9 10-16,-24-13 5 15,10-7 0-15,-11 7-2 16,-13 6-5-16,10-18 0 16,-21-17-7-16,-11 11-1 15,4-8-2-15,-11-24-2 16,-24 0-2-16,-15 9 1 15,-3-28 1-15,-7 9 2 16,-14 7-1-16,-15-10-1 16,-20 7 1-16,-15 21-1 15,-17-2 0-15,-15-7 0 0,-17 6-3 16,-21 16 2-16,-25-19 3 16,-14 0 1-16,-14 10-12 15,-32 15-7-15,-21 19 2 16,-18 32 0-16,-31 24 4 15,10 29 4-15,-21 18-10 16,17 17-5-16,22 11-21 16,11-2-11-16,24-7-118 15</inkml:trace>
  <inkml:trace contextRef="#ctx0" brushRef="#br0" timeOffset="36544.064">19463 5579 264 0,'-4'-16'99'0,"4"13"-77"0,4-3 13 0,-4 6 1 0,3 0-4 16,1 9 3-16,3 7-2 15,-4 12 0-15,1 13-18 16,-1 9 4-16,1 10 4 0,0 6-1 16,-4 15-1-16,0 13-3 15,-4 0-1-15,0-6-5 16,1 6 0 0,-1 0-5-16,1-3-2 0,-1-6-2 15,1-16 0-15,3-10-2 16,0-12-1-16,0-3 1 15,0-12 1-15,0-10-8 16,0-4-3-16,0-2-31 0,3-13-11 16,1-3-25-16,3-3-10 15,4-3-74 1</inkml:trace>
  <inkml:trace contextRef="#ctx0" brushRef="#br0" timeOffset="37185.08">20359 6046 168 0,'39'-37'63'0,"-25"24"-49"0,3-6 11 15,-10 13 2-15,0-7-7 16,4 1-1-16,0-4 2 15,-4 1 1-15,0 2-11 16,-4 0 4-16,4-5 5 0,-3 2 0 16,3-9 0-1,-4 0-4-15,5-7-2 0,-1-15-4 16,0 10-1-16,-4 9-1 16,1-4 0-16,-1-5 2 15,-3 15 1-15,0 3 1 16,-3 3 0-16,-1 4-6 15,-10 5-2-15,3 1 2 16,-17 9 3-16,7 0 0 0,-25 26 0 16,-17 24 1-16,3 10 4 15,0 9-4-15,3 0 2 16,1 28-5-16,6 4 1 16,5-4-5-16,9-9-2 15,15 6 0-15,14-3 1 16,14-6 1-16,11-10 1 15,7-12-2-15,13-12 1 16,15-11-2-16,11-8 2 16,-4-13-2-16,-4-10 2 15,-6-8 0-15,-5-8 1 16,-6-8 0-16,-7-13 0 16,-7-7-2-16,-8-2-2 15,-6-4 1-15,-11 1-1 0,-11-1 0 16,-10 0 2-16,-11 4-6 15,-10 3 1-15,-11 12-6 16,-3 9-1-16,-1 17-17 16,4 2-8-16,0 4-14 15,4 12-5-15,7 3-22 16,6 6-7-16,8-5-41 16</inkml:trace>
  <inkml:trace contextRef="#ctx0" brushRef="#br0" timeOffset="37486.707">18634 7307 252 0,'-4'-3'93'0,"1"3"-72"0,3 3 5 16,0-3-1-16</inkml:trace>
  <inkml:trace contextRef="#ctx0" brushRef="#br0" timeOffset="37790.291">18620 7316 463 0,'-4'6'35'0,"4"1"-18"16,0-1 4-16,7-3-1 0,4 3 3 16,13-6 3-16,19 0-5 15,17-6-3-15,10 0-4 16,18-4-1-16,29-5-5 15,6-10-3-15,22-7 0 0,17-5 1 16,-3-1-3-16,24-3-2 16,-10 4 0-16,4 2 1 15,-1 4-1-15,-14-1 2 16,-10 4-2-16,0 3-1 16,-15 6 1-16,-20 4 1 15,-18 5-3-15,-18 4 0 16,-14 3 1-16,-14 3 0 15,-15 3-11-15,-2 0-3 16,-15 3-39-16,-7 1-18 16,-7 2-69-1,-3 4-61-15,-15 2 73 16</inkml:trace>
  <inkml:trace contextRef="#ctx0" brushRef="#br0" timeOffset="38295.887">19410 7749 264 0,'0'-6'99'0,"0"6"-77"0,3-4 13 0,1 4 3 15,-1 4 2-15,4 2 3 16,1 3-6-16,-1 7-2 16,0 6-20-16,0 3 0 0,-4 9 1 0,1 7-6 15,-4 13-1 1,0-1-5-16,0-3-3 15,0-3 0-15,0-9-1 0,3-1 0 16,1-5 0 0,3-10-20-16,0-7-9 15,0 1-38-15,0-13-17 0,4 6-71 16</inkml:trace>
  <inkml:trace contextRef="#ctx0" brushRef="#br0" timeOffset="38688.078">19823 7874 320 0,'-4'-6'121'0,"4"6"-95"0,0 0 7 0,0 0-5 16,0 0-16-16,-7 6-4 15,0-3-3-15,3-3-1 16,1 7-2-16,3-7 1 0,0 0 2 16,0 0 4-16,3 0 5 15,1 0-2-15,3-7 1 0,0 4-5 16,0-3 0 0,0-3-1-16,0 5 1 15,-3-2 2-15,-1 6 4 0,-6 0-4 16,-4 0 0-16,-4 6-9 15,1-2-2-15,-1 5-3 16,4-3 3-16,0-3-2 16,3 7-1-16,4-4-30 15,4-3-15-15,-1-3-28 16,4 6-10-16,0 1-54 16</inkml:trace>
  <inkml:trace contextRef="#ctx0" brushRef="#br0" timeOffset="38989.39">20119 7517 236 0,'21'-57'88'0,"-10"42"-69"0,-1 2 19 0,-6 10 4 15,-1 0-2-15,-3 3 0 16,0 0-6-16,-3 9-1 15,-4 7-19-15,-7 6-1 0,3 16 0 16,0 2-5-16,1 4 0 16,-1 3-4-16,1 3-1 15,-1-3-1-15,4 0-2 16,4 1-2-16,3-5 1 16,0 1-1-16,3-3 0 15,4-10-33-15,0-2-17 16,4-7-22-16,3-10-9 15,4-6-43-15</inkml:trace>
  <inkml:trace contextRef="#ctx0" brushRef="#br0" timeOffset="39393.708">20556 7413 276 0,'4'-15'104'0,"-4"12"-81"0,0-4 16 16,0 7 1-16,0 0-7 0,0 0 3 16,-4 3-9-16,1 1-2 15,-8 8-14-15,-6 13-4 0,-5 16-1 16,-2 12 6-16,-8 7 4 16,4-1-4-16,3-2 1 15,4-1-8-15,10-2-1 16,11-7-2-16,11 3 1 15,7-9-2-15,3-10 2 16,3-12 0-16,5-10 1 16,-1-9-2-16,0-9-2 15,-3-7 3-15,-4 3 0 16,-10-2-1-16,-8-1 1 16,-10-3-2-16,-7 4 2 15,-7-4-4-15,-4 9-2 16,-7 1-29-16,-7 0-12 15,1 9-19-15,-1 9-8 0,-3 0-22 16,6 7-6-16,8 9-13 16</inkml:trace>
  <inkml:trace contextRef="#ctx0" brushRef="#br0" timeOffset="39917.852">19233 8862 292 0,'-3'-16'110'0,"-1"10"-86"0,4-3 9 0,0 5 0 16,7-2-4-16,4 0 5 0,10 0-5 16,7 3-3-1,8-1-14-15,3 8-3 0,3 2 1 16,-3 3 0-16,-1 4 4 0,-2 6-1 15,-5 2 0-15,-9 11-3 16,-8 5 1-16,-11 4-4 16,-6 0-2-16,-4-3-2 15,-4-4 0-15,1-3-2 16,-1-9 2-16,0-3-2 16,4 0 2-16,0-10-4 15,7-2-2-15,4-4-1 16,3-3 3-16,3-3 0 15,5-4 1-15,2-2-3 16,8-4 0-16,3-2-42 16,4-4-20-16,0 0-38 15,-1 4-15-15,-6-1-21 16</inkml:trace>
  <inkml:trace contextRef="#ctx0" brushRef="#br0" timeOffset="40127.894">19950 8821 368 0,'-7'-3'140'0,"7"3"-109"0,0 0-6 0,0 0-10 16,-4 6-10-16,0 1 0 16,4-1-6-16,0 3 1 15,0 1 0-15,0-1-3 0,0-3 0 16,4 1-16-16,0-4-7 15,3-3-42-15,0 6-19 0,3-3-40 16</inkml:trace>
  <inkml:trace contextRef="#ctx0" brushRef="#br0" timeOffset="40727.222">20454 8501 356 0,'18'-37'134'0,"-11"24"-104"0,3-2 3 15,-10 8-5-15,0 1-8 0,-3 0 3 16,-4 3-11-16,-4 6-2 16,-6 3-6-16,-8 7-5 0,-7 8 0 15,-3 8 1-15,0-1 2 16,6 0-3-16,5-3 0 15,6 0 1-15,7-3 0 16,8-6 0-16,6 3 0 16,8 0 0-16,7-1 0 15,6-2-3-15,5 0 2 16,2-1 1-16,1 1 2 16,-4 0-3-16,0 3 0 15,-3 6 1-15,-7-3 2 16,-4-4-1-16,-3 4 2 15,-8-3-2-15,-3 9 2 0,-3-3 2 16,-8-3 2 0,0-3 3-16,-3-3 1 15,-3-4-3-15,-1-8 0 0,0-4-5 16,4-7-2-16,4-8 0 16,3-4 1-16,7-6-3 15,3-7 0-15,8 4 1 16,3-9 0-16,3-4-3 15,5-6 2-15,2 3 1 16,1-9 2-16,0 12-1 16,-4-3-1-16,-4 3-2 15,-6 10 1-15,-4-1 1 16,-3 1 0-16,-8 6-22 16,-3 0-10-16,0 12-17 0,-4 4-7 15,1 3-12-15,-4 6-5 16,0 9-57-1</inkml:trace>
  <inkml:trace contextRef="#ctx0" brushRef="#br0" timeOffset="41316.005">19382 9724 284 0,'17'-28'107'0,"-6"12"-83"0,-1 7 8 0,-6 6-2 16,-1 3-1-16,1 9 2 16,-4 4-8-16,-4 6-1 15,-3 6-13-15,0 3-1 0,-3 6 2 16,-1 4 0-16,1 9 2 16,3-6-4-16,7 3 0 15,7-13-1-15,7-6 1 16,7-9-2-16,7-7-1 15,4-9-6-15,3-6 1 16,7-4 0-16,1-2 0 16,-4-1 0-16,-4 1 0 15,-3-1-44-15,-8 1-18 0,-6-1-33 16,-4 4-13-16,-7 3-19 16</inkml:trace>
  <inkml:trace contextRef="#ctx0" brushRef="#br0" timeOffset="41542.458">19749 9746 304 0,'-11'-6'112'0,"7"6"-87"0,4 0 9 16,0 0-1-16,0 9-8 0,-3 4 0 16,-4 6-5-16,0 6 0 15,0 22-11-15,0 6 3 0,0 0 2 16,3 1-7-16,4-10-2 15,0-1-3-15,4-8-2 16,3-4-4-16,3-6 0 16,4 0-44-16,0-9-21 15,4-3-61 1</inkml:trace>
  <inkml:trace contextRef="#ctx0" brushRef="#br0" timeOffset="41779.978">20027 9928 316 0,'-3'-16'118'0,"3"16"-92"0,0 0 6 16,0 0-4-16,0 0-14 16,-4 7-3-16,4-4-4 15,0 6 0-15,-3 7-4 16,-1-4-4-16,1 1 0 0,3-1 1 15,0-2 2-15,0-1-28 16,0-2-9-16,3-7-32 16,4 0-12-16,4-4-40 15</inkml:trace>
  <inkml:trace contextRef="#ctx0" brushRef="#br0" timeOffset="42079.913">20316 9599 296 0,'4'-16'110'0,"-4"13"-86"0,0-3 16 0,0 6 2 16,-4 9-19-16,1 1-4 16,-4 5 1-16,-4 4 1 15,1 0-10-15,-1 3 0 0,1 0 2 16,-1 3-5-16,4-6-2 15,7-1-3-15,3-2-3 16,5-3 1-16,2-7-1 16,8 3-3-16,-1-2 2 0,5-7-4 15,-1 0 1 1,0 0-31-16,-3-7-14 16,-4 7-33-16,0-3-13 0</inkml:trace>
  <inkml:trace contextRef="#ctx0" brushRef="#br0" timeOffset="42333.877">20542 9545 304 0,'-7'-21'115'0,"4"14"-89"0,-1 1 19 16,4 6 1-16,0 0-9 0,0 0-2 15,0 9-8-15,-3 7-5 16,-4 19-12-16,0 2 2 0,-4 7 4 15,0 3-4-15,-3 13-2 16,0 6-8-16,4-1-1 0,2-5-3 16,1 0 0-1,7-13 2-15,0-10 0 16,4-5-33-16,-1-11-13 16,5-5-41-16,2-6-15 15,1-1-47 1</inkml:trace>
  <inkml:trace contextRef="#ctx0" brushRef="#br0" timeOffset="44239.761">24751 5425 252 0,'-11'-6'96'0,"8"6"-75"0,-1-9 12 0,1 9 0 0,-1 0-7 15,4 0 2-15,0 0-7 16,0 0-3-16,-3 9-10 15,3-3 6-15,0 4 3 0,3-1 2 16,8 1 3-16,3-4-1 16,11-3-1-16,10-3-8 15,14-3-3-15,11 0-3 16,4 0 1-16,-4-4-4 16,-4 7 0-16,-6 0 1 15,-12 0 0-15,-6 13 4 0,-11 3 3 16,-10 12-2-16,-11 13 2 15,-7 12-4 1,-7 6-2-16,-11 4 0 0,-10-6-1 16,-1-1-5-16,1 4-1 15,3 2 1-15,4-2 0 16,7-10-4-16,7-3 1 16,10-9-18-16,8-16-8 15,10-3-31-15,7-13-13 16,4-12-23-16,3-4-9 15,-3-2-18 1</inkml:trace>
  <inkml:trace contextRef="#ctx0" brushRef="#br0" timeOffset="44873.129">25806 5429 296 0,'3'-10'112'0,"-3"10"-87"0,-3 0 20 16,3 0 1-16,-4 0-15 16,-3 0-4-16,-7 0-13 15,-4 10-6-15,-3-4-5 16,-7 3-3-16,-7 1 1 0,-4 2-1 16,0 1 0-16,7-1-3 15,4 1 2-15,7-1-1 16,10-2 0-16,8 5 0 15,6-2 0-15,8 3 2 16,7-1 2-16,6 7-3 16,5 3 0-16,-1 4 1 15,0 8 0-15,0 1 0 16,0-1 0-16,-6-5 2 0,-5 5 1 16,-3-5-4-16,-3-1 1 15,-4 1 0-15,-4-4 2 16,-3 0 8-16,-3-3 5 15,-1-3-1-15,-3-6 2 16,-3-7-9-16,-4 0-2 16,-4-2-1-16,-3-14 0 15,-4 7-2-15,0-9-2 16,-3 0 1-16,4-4-1 16,-1-3 0-16,7-2 2 15,8-7-3-15,10-10 0 0,10-6-1 16,11-12 0-1,8-7 2-15,6 7 0 16,4 0-3-16,10 0 2 0,8 5 1 16,3 5 0-16,-1 5 0 15,-6 3 0-15,-10 1 0 16,-12 12 2-16,-9 3-1 16,-12 7-1-16,-13 2-4 15,-11 7 0-15,-11 3-22 16,-7 3-11-16,0 4-27 15,1 2-12-15,2 7-72 16</inkml:trace>
  <inkml:trace contextRef="#ctx0" brushRef="#br0" timeOffset="45428.831">24141 6620 260 0,'-11'0'99'0,"11"0"-77"0,0 0 9 16,0 0 1-16,4 0-7 15,3-3 3-15,3 0-1 16,4 0 1-16,4-4-15 15,7 7 1-15,6-3 0 0,12-3 4 16,17 3 1-16,21-3-4 16,11-4 1-16,17-2-9 15,25-4-2-15,4 0 3 16,24-3 5-16,11-2-5 0,3-1 0 16,15-7 2-16,-8 7 1 15,18 0-3-15,-14 0 0 16,7 1-5-16,0-1-2 15,-17-3 0-15,2 9 1 16,-13 3-3-16,-21 4 0 16,-29 6-41-16,-24 3-17 15,-21 6-131 1,-19-6-62-16,-16-3 125 16</inkml:trace>
  <inkml:trace contextRef="#ctx0" brushRef="#br0" timeOffset="46027.061">24825 6943 292 0,'7'-25'110'0,"-3"16"-86"0,3-7 16 0,-4 10 2 0,1-1-10 15,-1 4 1-15,1 0-3 16,-1 9 1-16,1 4-17 16,-4 5 5-16,-4 10 2 0,1 7-5 15,-1 9 1-15,1 6-6 16,-1 0-1-16,4 3-6 16,0-3-3-16,0-10 0 15,0 4-1-15,4-9 0 16,-1-4 0-16,4-6-16 15,0-3-4-15,0-4-43 16,0-2-17-16,0-7-44 16,4 3-19-16,3-2 23 15</inkml:trace>
  <inkml:trace contextRef="#ctx0" brushRef="#br0" timeOffset="46408.274">25277 7065 268 0,'0'-9'101'0,"0"6"-78"0,0 0 17 0,0 3 5 16,0 0-13-16,0 0-1 15,-4 3-14-15,0 3-5 16,1 0-7-16,-1 1 3 0,1-1 2 0,3 0-5 15,0-6-1-15,0 0 2 16,3 0 3-16,4-6-2 16,1 3 1-1,-1-7 1-15,-4 1 5 0,1-1 1 16,-4 4 0-16,0 3-7 16,-4 3-3-16,-3 0-3 15,0 6 1-15,0 1-4 16,0-1 0-16,0 0-10 15,3 0-5-15,4 1-32 16,0-4-14-16,4 3-20 16,3-3-9-16,3-3-39 15</inkml:trace>
  <inkml:trace contextRef="#ctx0" brushRef="#br0" timeOffset="46761.385">25626 6789 284 0,'-7'-9'107'0,"3"9"-83"0,1 3 15 0,3-3 1 16,-4 6-7-16,1 4 3 16,3-1-7-16,7 1-3 15,3-1-14-15,8-3 3 0,3-3 3 16,4 7 1-16,7-10 1 15,6 6-7-15,5-3 0 0,-1-3-8 16,-7 10-3-16,-7 2 1 16,-10 4 2-16,-14 3 0 15,-11 9 0-15,-8 10-6 16,-2 5 1-16,-4 1 0 16,0-3 2-16,3 0-1 15,0-4-1-15,4-8-19 16,4-4-8-16,2-6-39 15,5-7-15-15,3-2-26 16,7-4-11-16,7-9-5 16</inkml:trace>
  <inkml:trace contextRef="#ctx0" brushRef="#br0" timeOffset="47392.937">26412 6843 272 0,'39'-19'104'0,"-21"13"-81"0,7-7 29 0,-18 7 7 15,0 0-11-15,0-1-4 16,-4 1-16-16,-6 3-7 16,-8 3-12-16,-10 3-6 0,-11 3 0 15,1 4-4-15,-1-1 0 16,-3 4 1-16,3-4 2 15,0 7-3-15,4-4-2 16,3-2 4-16,7 2 1 0,4-2-3 16,7-1-1-1,4 0-2-15,3 4 3 0,7-1 0 16,3 1 1-16,5-4 0 16,-1 10 2-16,3-3-1 15,4 0-1-15,1 6-2 16,-5 3 1-16,-3 0 1 15,-3 3 0-15,-8 0 2 16,-3-3 1-16,-3 3 1 16,-4-9 2-16,0 0 1 15,-4 0 3-15,1-10-3 16,-1 4 1-16,-3-7-1 16,0-3 1-16,0-3-7 0,0-3 0 15,3-6-1 1,4-10 2-16,0 0-3 0,7-9 0 15,3-10 1-15,8-3 0 16,3 4 0-16,7 2 0 16,8 1-3-16,6 3 0 15,0 2 4-15,0 7 1 16,-3 4-3-16,-11 5 1 16,0 4-2-16,-6-1 0 15,-1 4-3-15,-7-3 1 16,0-7-29-16,-7 6-13 15,-7 1-12-15,-4 0-2 16,-6 2 2-16,-8 4 1 0,4 6-65 16</inkml:trace>
  <inkml:trace contextRef="#ctx0" brushRef="#br0" timeOffset="48328.013">24754 7877 192 0,'-10'0'74'0,"3"7"-58"0,0-7 12 0,3 3 2 15,1-3-1-15,-1 0 3 16,1 0-2-16,3 0 1 16,0 0-17-16,0 0 5 0,0 0 4 15,3-3 1-15,4 3 1 16,7-7-1-16,4 7 0 16,3 0-2-16,4 0-2 15,0 0 1-15,3 0 1 16,0 10-1-16,-3-1 2 15,-8 7-7-15,-6 9 1 16,-8 6-6-16,-10 4-1 16,-7 9-4-16,-3 0-1 15,-1-7-3-15,0 4-2 16,1-7 1-16,-1-5-1 16,4-7 0-16,3 3 0 15,4-6-3-15,4-4 2 0,3-2 1 16,3-4 2-16,8 1-1 15,3-7-1-15,4-3 1 16,6 0-1-16,1 0 0 16,0-3 0-16,-1 3-5 15,-2-4 1-15,-1 1-42 16,-4 0-19-16,5 0-22 16,-5-3-9-16,1 0-69 15</inkml:trace>
  <inkml:trace contextRef="#ctx0" brushRef="#br0" timeOffset="48721.269">25277 8034 308 0,'3'-6'115'0,"-3"6"-89"0,0 0 10 0,0 0-2 16,0 0-13-16,0 0 1 15,0 0-7-15,0 0-1 0,0 3-8 16,0-3-6-16,0 0-1 0,0 0 3 16,4 0 1-16,-4 0-1 15,3 0-2-15,1-3 3 16,-4-3 2-16,0 6 7 15,0 0 2-15,0 0-5 16,-4 6-1-16,-3 0-6 16,0 4-4-16,0-1 1 15,0 0 0-15,3 1-4 16,1-1-1-16,-1 1-41 16,4-4-17-16,4 0-20 15,-1 0-8-15,8-6-30 16</inkml:trace>
  <inkml:trace contextRef="#ctx0" brushRef="#br0" timeOffset="50921.209">25679 7877 232 0,'-7'0'88'0,"0"0"-69"0,0-3 11 0,7 3-2 15,-4 0-1-15,4 0 3 16,-4 0-3-16,4 0 1 16,0 0-16-16,0 0 4 0,0 0 4 0,4-6 6 15,3 6 5 1,7-9-9-16,4 5 0 15,3-5-7-15,4 0 1 0,-1 2 0 16,1 1-1-16,3 3-1 16,-3 0-1-16,-4 3-1 15,-7 3 0-15,-3 0-2 16,-4 3-1-16,-7 1-5 16,-4 2-1-16,-3 0-1 15,-3 1 1-15,-1-1-2 16,1 1-1-16,-1-1 1 15,4 0-1-15,0-2 0 16,3-1 0-16,1 0-3 16,3 1 0-16,0-1-1 15,3-3 3-15,4 0 0 16,4 0 3-16,0 4-1 16,3-1-1-16,3 3 1 15,1 1 1-15,0-1-3 0,-1 10 0 16,-3 6 1-16,0 0 2 15,-3 0-1-15,0 0-1 16,-4-3 1-16,0 0-1 16,-4-3 0-16,-6 0 2 15,-4-4-1-15,-4-2-1 16,-3-1 1-16,-7-2 1 0,0-4-1 16,-1-3-1-1,1 4 1-15,4-4-1 0,-1-3 0 16,4 0 0-16,3-3-18 15,4-4-8-15,4 7-22 16,3-3-9-16,3-3-12 16,8 3-3-16,3-4-17 15,4 1-9-15,6-3-18 16</inkml:trace>
  <inkml:trace contextRef="#ctx0" brushRef="#br0" timeOffset="51658.945">26472 7815 220 0,'15'-13'85'0,"-15"13"-66"0,17-9 12 0,-17 9 1 0,7-7-6 15,0 4-1-15,0-3 0 16,0 0-1-16,-3-4-13 16,-1 7 9-16,-3-3 6 0,0-3 1 15,-7 9 2-15,4-4-5 16,-11-2-3-16,-7 6-5 15,-1 6-2-15,-6-2-6 16,0 5-3-16,0 10-2 16,3 0-3-16,0 6 1 15,1 3 1-15,3 3-1 16,-1 10 2-16,5 9 0 16,6-3 3-16,8 3-1 15,3-6 2-15,7-3-2 0,3-3 0 16,11-7-3-16,8-6 1 15,6-6-4-15,7-7 0 16,4-5 1-16,4-7 2 16,-8-7 3-16,-3-2 2 15,-11 0-6-15,-7-10 0 16,-7 3 3-16,-7-6 2 16,-10-3-2-16,-15 0-1 15,-14 3-6-15,-10 6 0 0,-7 7-1 16,-1 6 2-16,8 6-8 15,3 3-3-15,7 4-29 16,11-1-12-16,3 4-32 16,11-4-11-16,11 0-52 15</inkml:trace>
  <inkml:trace contextRef="#ctx0" brushRef="#br0" timeOffset="54060.992">24772 9041 212 0,'-14'-7'79'0,"7"4"-61"0,0-3 15 16,3 3 3-16,1-3-3 15,-1 6 3-15,4-4-5 16,0 1 1-16,0-3-18 16,4 0 5-16,3 0 2 0,0-4 2 15,7 1 3-15,4-4-3 16,3 1-2-16,11-1 0 16,3-3-1-16,7 7-7 0,-3 6-3 15,-4-3-3 1,-7 6-2-16,-6 9 5 0,-12 0 4 15,-10 7-5-15,-10 3-1 16,-4 6-2-16,-8 3-1 16,1-3-3-16,0-3-2 15,3 3 1-15,4-6-1 16,0 0 0-16,4-3 0 16,3-7 0-16,-1 7 2 15,5-4-3-15,3-2-2 16,7 5 2-16,4-2 0 15,6-1 1-15,4 1 2 16,4-1-3-16,0 1-2 16,-4 0 2-16,-3-1 2 0,-1 1 2 15,-6-4 1-15,-4 7-5 16,-7-4 1-16,-4 1 0 16,-3-1 2-1,-7 1-1-15,-3-1 2 0,-5-2-2 16,-2-1-1-16,-1 1 1 15,4-4-1-15,0-3-7 16,3-3 0-16,4-3-32 16,3-3-12-16,8-4-18 15,3 4-7-15,7-3-17 16,7-1-6-16,7 4-23 16</inkml:trace>
  <inkml:trace contextRef="#ctx0" brushRef="#br0" timeOffset="54558.386">25375 9116 256 0,'0'-3'96'0,"-3"3"-75"0,-1 0 14 0,4 0 1 16,0 0-8-16,-3 3 0 16,-1 3-11-16,1 0-3 0,3-2-8 15,0 2-2-15,0-3 0 0,0-3 2 16,3 6 3-16,1-6 0 16,3-6 0-16,0 6-3 15,3-6 1-15,1-1 0 16,-4-2 1-16,0 0 4 15,-3-1 3-15,-4 4-4 16,-4 3-1-16,-3 3-4 16,-4 3-1-16,1 3-6 15,-1 4 1-15,1-1-2 16,3 4 0-16,0-4 2 16,7 0 0-16,0 1 0 15,3-4 0-15,1-3 0 16,3 3 2-16,0-6-1 15,0 0-1-15,0 0 1 0,-4 0-1 16,1 0 0-16,-4 0 2 16,0 0-28-16,0 0-11 15,-4 0-48-15,4 0-21 16,11-6-35 0</inkml:trace>
  <inkml:trace contextRef="#ctx0" brushRef="#br0" timeOffset="55560.018">25852 8868 204 0,'-4'-3'77'0,"1"3"-60"0,-1-3 15 15,0 3 2-15,1 0-4 16,3-3 2-16,0 0-5 16,-4 0 1-16,4 3-16 0,0 0 6 0,0-4 5 15,4 4-1-15,7-3 1 16,3 0-1-16,10 0-2 16,5 3-4-16,6 0 0 15,0 0-3-15,-3 3 2 16,-4 3-4-16,-7 4-1 15,-7 5 0-15,-7 7 1 16,-14 7-1-16,-7 8-1 16,-10 4-8-16,-5 0-2 15,1-4 0-15,0-2 0 16,3-10 1-16,8 3 0 16,2-9-3-16,8 3 0 15,4-6 2-15,6-4 2 16,11-2 4-16,8-1 2 0,6-3-6 15,4-3-2-15,-1 1 2 16,-2-1 1-16,-1-3 0 16,-3 0-2-16,-4-3-24 15,0-1-9-15,-4 1-34 16,1 0-15-16,-4 0-88 16</inkml:trace>
  <inkml:trace contextRef="#ctx0" brushRef="#br0" timeOffset="56640.896">26702 8878 220 0,'7'-13'82'0,"0"4"-64"0,0-1 15 0,-4 7 4 0,1-3-8 16,0-4-2-16,3 1-7 15,-4 0 0-15,1 2-11 16,-1-2 8-16,-3 9 5 0,-3-3 2 16,-4-3 1-16,-4 6-6 15,-3 0 1-15,-4 6-7 16,1-3 0-16,-5 10-4 15,-6-4 2-15,-4 3-6 16,-3 7-1-16,0 3 0 16,0 10 0-16,-4 8-7 15,7 4 0-15,7-3 1 0,4 9 3 16,7-9 2-16,7-7 1 16,11 4 0-16,10-3 2 15,10-7-3-15,8-3 0 16,14-6-1-16,-4-1 1 15,1-5 0-15,-1-7 3 16,-3-6-3-16,-4-3 0 16,-7-3-1-16,-7-4 1 15,-6-2-2-15,-8-4 2 16,-11 7-2-16,-6-4-1 16,-8 1-2-16,-10 2 1 15,-8 4-1-15,-6 3-2 16,0 3-2-16,3 3-1 0,7 0-25 15,7 3-9-15,4 1-36 16,11-1-16-16,13 0-59 16</inkml:trace>
  <inkml:trace contextRef="#ctx0" brushRef="#br0" timeOffset="64100.577">25160 10147 200 0,'0'-9'77'0,"0"6"-60"0,4-3 8 16,-4 3 2-16,0-4-5 0,3 1 1 16,1-3-1-16,-1-1 1 15,1-2-13-15,-4-4 5 0,0 7 5 16,0-1 4-16,-4 4 3 16,-3-4-3-16,-3 1-1 15,-5 3-3 1,-6 3-3-16,-3 3-3 0,-5 6 1 15,1 3-6-15,-4 7-1 16,4 3-4-16,0 3-1 16,3 6-3-16,1 0-1 15,2 4 1-15,1 2 0 16,0 1 0-16,0 2 0 16,3 7-3-16,4 6 2 15,0 7 3-15,7-17 1 0,0-2-1 16,7 3 1-1,0-7-4-15,7 4-2 0,0-7 2 16,11 1 2-16,-4-7-2 16,14-3-2-16,-3-7 2 15,21-5 2-15,-11-1 0 16,11-9-1-16,-7 0 3 16,-1-9 0-16,-6 3 1 15,-4-7 0-15,1-6 0 16,-8-6 0-16,-14 6-2 15,-7-3-2-15,-14-3 1 16,-11 3 1-16,-10 3-1 16,3 10-1-16,7 0-2 15,-7 15 1-15,-3 6-4 0,3 7 1 16,8-3-5-16,13-4-1 16,1 1-22-16,6 3-9 15,11-1-14-15,7-2-3 16,11-4-88-1</inkml:trace>
  <inkml:trace contextRef="#ctx0" brushRef="#br0" timeOffset="64972.096">25619 10373 204 0,'7'-6'77'0,"-7"3"-60"0,3 0 10 15,-3 3 4-15,0 0-10 0,0 0-2 16,0 0 0-16,0 0 0 16,0 0-10-16,0 0 1 15,0 0 1-15,0 0 2 0,0 0 3 16,0 0 2-16,0 0 1 15,0 0-4-15,0 0 1 16,0-3-5-16,-3-1-1 16,-1 1-4-16,1 3 1 15,-1 0-2-15,-3 0 0 16,0 3-3-16,0 4-2 16,0-1-2-16,0 3-1 15,0 4 4-15,3-1 1 16,1 1-3-16,3-4-1 15,3 1 1-15,1-4 2 16,3-3 0-16,0-3-1 0,4 0 1 16,-1 0 1-1,-3-9 3-15,0 6 2 0,-3-7 1 16,-1 1 2-16,-3-1 1 16,-3 4 1-16,-4 0-4 15,0 0-3-15,-4 3 0 16,1 3-1-16,-1 3-2 15,-3 3 1-15,0 6-2 16,3 1-1-16,4 3-2 16,4-4-1-16,3 7 2 15,3-3 2-15,4-4 2 16,7-2 1-16,4-7 2 16,0-6 1-16,-1-4-1 0,1-2 1 15,-4-4-2-15,-4 4 0 16,-2 0 1-16,-1-1 3 15,-7 1-4-15,-4 3-1 16,-3-4-4 0,0 4-1-16,-4 3 1 0,1 0 0 15,3 3-9-15,0 0-4 16,7 0-22-16,0 0-10 16,0 0-14-16,3 0-6 15,1 0-30-15,3 9-79 31</inkml:trace>
  <inkml:trace contextRef="#ctx0" brushRef="#br0" timeOffset="66308.216">26275 10097 228 0,'0'-22'85'0,"0"13"-66"0,0-4 12 0,0 7 3 16,0-3-3-16,0-1 2 16,0 1-5-16,0 3 0 15,0-1-16-15,0 4 4 0,0 3 2 16,0 10 1-16,0 5 3 15,0 10 3-15,0 4 2 16,0 2-3-16,3 3-3 16,1 1-5-16,-1 3-2 0,5-1-6 15,-1 7 0 1,0 0-3-16,0 3 0 16,0 0-3-16,0-16-2 0,-4 1-2 15,4-4 1-15,0 0 1 16,-3-9 2-16,0 0-3 15,-1-10 0-15,1 10-6 16,-1-6-3-16,1-7-27 16,-1-3-14-16,-3-3-20 15,4-6-6-15,-4-1-53 16,7 1-50 0,0-6 67-16</inkml:trace>
  <inkml:trace contextRef="#ctx0" brushRef="#br0" timeOffset="67628.41">26656 10100 256 0,'-11'-3'96'0,"8"0"-75"0,-4 0 14 16,3-3 1-16,4 6-6 15,0-10 2-15,4 1-1 16,-1 0 1-16,4-4-17 0,0 0 4 0,0 4 4 15,0 0-3-15,1 2-2 16,2 1-4-16,1 0 1 16,3-4-2-16,3-2 0 15,8-1-3-15,7 1 1 16,3 2 3-16,-3 1 1 16,-4 3-2-16,-3 3 2 15,-8 3 1-15,-2 3-1 16,-12 6-1-16,-6 1-1 15,-8 8-7-15,-3 7-2 16,-4-3-2-16,1 0-2 16,-1-3-2-16,4 0 1 15,0 0 1-15,3-4 0 0,1-2 0 16,3 0 0 0,3-4-3-16,0 0 2 0,4 1 1 15,4-1 0-15,0 1 0 16,3-1 0-16,3 0 0 15,8 1 0-15,3-1-3 16,4 1 2-16,-1-1 3 16,1 4 1-16,3-1-4 15,1 1 1-15,-5 2 0 16,1 4 2-16,-4 3-1 16,-3 0-1-16,-4 9 1 15,-4 1-1-15,-3-1 0 16,-3 0 0-16,0-2 0 15,-8-4 2-15,-3 0-1 0,-4-6 2 16,-3-1-2-16,-7 1-1 16,-4-6 1-16,4-7 1 15,4 0-3-15,-8-3 0 16,-7 1 1-16,4-4 0 16,3 0-9-16,4-4-4 15,3 4-18-15,1-3-5 16,3 3-19-16,3 0-7 15,4 0-14-15,0 0-4 16,7 0-81 0</inkml:trace>
  <inkml:trace contextRef="#ctx0" brushRef="#br0" timeOffset="86094.639">19858 8351 212 0,'7'-6'79'0,"-4"2"-61"0,5-2 15 0,-5 3 3 16,1 0-9-16,-1 0-1 15,1 0 0-15,3-4 3 16,0 1-15-16,0-3 7 0,3-1 6 15,4-9 2-15,4-2 3 16,7-17 0-16,10-19 0 16,18 4-9-16,18-6-1 15,10-7-7-15,0-16 1 16,14-2-9-16,11-4-2 16,-7 19-3-16,-11 6-2 0,-10 10-48 15,-15 6-20-15,-3 15-129 31</inkml:trace>
  <inkml:trace contextRef="#ctx0" brushRef="#br0" timeOffset="87672.424">19960 9085 176 0,'4'0'68'0,"-4"0"-52"0,3-4 14 0,1 4 6 16,-4 0 0-16,0 0 0 15,3-3-2-15,1 0-1 16,6-3-18-16,5-10 9 0,-1-3 5 16,3 1 5-16,8-11 4 15,10-2-6-15,8-7-2 16,13-9-10-16,4-12-2 15,3-10-9-15,8-10-3 0,14 4-3 16,6 0-3-16,-6 12-2 16,-7 0 1-16,-11 16-100 15,-4 7-45-15,1 2-23 16</inkml:trace>
  <inkml:trace contextRef="#ctx0" brushRef="#br0" timeOffset="89202.919">20024 10119 240 0,'3'-6'90'0,"-3"6"-70"0,4-9 6 0,-4 9-3 16,0-4 0-16,0 1 6 15,7-9 4-15,-4 9 4 16,11-22-20-16,1 9 10 0,20-22 4 15,-7 7-5-15,32-19-3 16,-14 9-11-16,17-28-3 16,33-25-7-16,-5 12-2 0,-6 10 2 15,-11 22 1 1,-17 6-12-16,-12 10-7 0,-13 6-53 16,-11 12-25-16,-17 13-64 15</inkml:trace>
  <inkml:trace contextRef="#ctx0" brushRef="#br0" timeOffset="89699.972">19159 10307 252 0,'7'-6'93'0,"-7"6"-72"0,11-9 16 16,-11 9 2-16,7-7-4 15,0 4 4-15,14-9-1 16,-3 2-2-16,21-24-19 16,-8 6-4-16,19-32 1 0,-8 16-6 15,18-12-2-15,18-13-6 16,-4 6 0-16,-4 7-46 16,-10 2-22-16,-7 7-97 15</inkml:trace>
  <inkml:trace contextRef="#ctx0" brushRef="#br0" timeOffset="90464.029">19505 8646 192 0,'4'-32'71'0,"-4"23"-55"0,-4-4 9 15,1 10-1-15,-4-3-1 0,-4 3 1 16,-3 0-2-16,-4 3-2 16,-7 3-10-16,-6 3 0 0,-5 3 3 15,-6 4-1-15,0 6 3 16,-1 3-2-16,1 6 2 16,-4 6-6-16,0 1-3 15,1 3 1-15,-1 18 0 16,7 13 1-16,14-13 2 15,4-9-3-15,7 16 1 16,3-13-3-16,18 19 0 16,15 22 1-16,-1-28 1 0,-4-13 3 15,29 0 4-15,-11-9-2 16,43-19 1-16,-14-6 4 16,24-32 1-16,39-22-5 15,-4-15 0-15,-13-3-6 16,-15-16-2-16,-18-10-2 15,-17 4 0-15,-17-1-2 16,-15 7 2-16,-17-13-2 16,-15-9-1-16,-21 7 1 15,-20 11-1-15,-12 20-9 16,-3 15-2-16,0 13-23 16,7 15-8-16,7 7-20 15,11 6-9-15,10 9-82 16</inkml:trace>
  <inkml:trace contextRef="#ctx0" brushRef="#br0" timeOffset="91575.657">24850 7849 160 0,'7'-6'60'0,"-4"3"-47"0,4-7-1 16,-3 7-2-16,-1 0 4 15,4-3 3-15,-3 0 5 0,-1-4 1 16,1-2-12-1,-4-1 7-15,0-3 4 0,-4-2 2 0,-3 5 3 16,-3-6-6-16,-4 4-1 16,-4 5-2-1,-3 4 0-15,-7 6-3 16,-8 9-1-16,-6 7-6 0,-7 3 0 16,-4 6-3-16,0 9 0 15,0 10-1-15,0 16 0 16,4 15 4-16,3 0 3 15,7-3-2-15,14-6 2 16,11 0-2-16,14 3 2 16,14-3-4-16,11-6-2 15,21-10 0-15,21-13 1 16,7-12-1-16,4-15 0 16,3-16 8-16,14-16 3 15,4-13-3-15,-8 1 0 16,-9-10-4-16,-8-10 0 0,-14-11-5 15,-7-11-1-15,-22 1-1 16,-13 3-2 0,-15-3 1-16,-13-7 1 0,-15 7-10 15,-24 12-4-15,-8 16-27 16,1 19-10-16,3 15-32 16,7 13-12-16,14 7-60 15</inkml:trace>
  <inkml:trace contextRef="#ctx0" brushRef="#br0" timeOffset="92703.712">21385 13223 204 0,'29'-18'77'0,"-19"5"-60"0,4-9 13 0,-10 13 1 0,3-1-10 15,0 1 1-15,0-7-4 16,-3-3-2-16,-1-3-8 16,-3 1 6-16,0-8 3 0,-3 7 2 15,-5-6 1-15,-2 0 0 16,-8-3 2-16,-10 2-1 16,-11 4 2-16,-14 3-7 15,-7 7 1-15,-3 5-4 16,-8 10 0-16,-13 19-5 15,-15 19-3-15,4 9-2 16,-1 19-3-16,-2 6 1 16,-12 28-1-16,8 10 0 15,14 12 2-15,10 16 1 0,15 3 1 16,17-3 0-16,14 22 0 16,21-16-5-16,22-15 1 15,31-13 2-15,22-10 1 16,10-18 3-16,14-13 1 15,18-18-1-15,3-26 1 16,-6-15-4-16,6-22 0 16,7-13-1-16,-6-3-2 15,-11-16 9-15,-11-9 6 16,-7-9-5-16,-7-16-1 16,7-13-5-16,-28 7-1 15,-25 2-1-15,-28-5 1 0,-17-10-2 16,-15 3-1-16,-21 7-2 15,-32 18 1-15,-10 16-1 16,3 25-2-16,1 16 0 16,2 15 3-16,8 10-22 15,18 15-7-15,17 1-36 16,21-4-15-16,22-6-34 16,17 3-16-16,7-12 7 15</inkml:trace>
  <inkml:trace contextRef="#ctx0" brushRef="#br0" timeOffset="93227.436">22500 13296 272 0,'-3'-32'101'0,"10"10"-78"0,3-3 20 16,-6 16 2-16,-1-4-8 16,-3-2 1-16,-3 2-9 15,-8 4-1-15,-6 2-15 16,-8 17 1-16,-10 9 2 0,-18 21 1 16,-11 26-1-16,-6 13-6 15,3 8-2-15,3 26-4 16,8 13-1-16,10-1-1 15,11 10 1-15,20 0-4 16,15-22-2-16,22-19 4 16,34-19 3-16,22-16-1 0,10-15 0 15,21-15 3-15,8-14 1 16,-8-12-8-16,-10-6-4 16,-4-12-46-16,-10-14-21 15,-11 1-80 1,-14-3-70-16,-14-1 81 15</inkml:trace>
  <inkml:trace contextRef="#ctx0" brushRef="#br0" timeOffset="93526.323">22952 13082 312 0,'-11'-18'115'0,"8"14"-89"0,3-2 21 0,0 3 3 0,0-3-10 16,0 6 0-16,3 9-12 16,4 7-3-16,0 9-14 15,4 16-2-15,3 31 1 0,4 12-6 16,3 7 0-16,0 16-2 16,4 18 1-16,3-5-2 15,0-8-1-15,4 8 1 16,-4-11 1-16,-3-5-17 15,-4-23-6-15,-3-15-28 16,-1-13-9-16,-3-15-26 16,-3-13-10-16,-4-15-43 15</inkml:trace>
  <inkml:trace contextRef="#ctx0" brushRef="#br0" timeOffset="93810.44">23015 13101 256 0,'-7'0'96'0,"11"3"-75"0,10 0 21 0,-7 1 6 16,7-4 0-16,11-4 4 16,10 1-6-16,7-6-4 15,8-4-23-15,-1-2-5 0,8 2-2 0,10-6-10 16,10 7 0-16,1-1-2 15,-4 1 0-15,-7 2 0 16,-4 1 0-16,-3 3-20 16,-10 2-9-16,-8 4-27 15,-14 7-10-15,-14 2-14 16,-14 10-2-16,-10-7-40 16</inkml:trace>
  <inkml:trace contextRef="#ctx0" brushRef="#br0" timeOffset="94036.429">22899 13628 260 0,'-7'16'99'0,"21"-20"-77"0,11-5 24 0,-8 3 6 16,22-4-18-16,21-2-5 15,7-7-17-15,4-3-5 16,6-3-5-16,8 9-2 0,3 1 3 15,-7 2-35-15,-10 4-16 16,-11-1-6-16,-7 1-1 16,-11-1-11-16,-7 4-5 15</inkml:trace>
  <inkml:trace contextRef="#ctx0" brushRef="#br0" timeOffset="94937.487">24423 13524 224 0,'-18'-31'85'0,"11"19"-66"0,0-1 16 0,4 10 6 16,-5 3-9-16,1 6-1 16,0 4-9-16,-3 5-1 15,3 4-12-15,0 0-1 0,0 0 2 16,3-7-4-16,4 7-1 15,4-6 4-15,6-7 2 16,4-3-2-16,4-3 2 16,3-6 0-16,4-4 3 15,0-5-1-15,-4-4 0 16,-7 0-3-16,-7-6 1 16,-7 0-4-16,-7 6 1 15,-4 3-3-15,-3 10 0 16,-4 6-3-16,1 9-2 15,-1 4-2-15,1 3 1 16,2 2-1-16,5-2-2 16,3 0 3-16,7-4 2 0,0 7-2 15,3-9-2-15,4 2-49 16,0-2-22-16,4 2-98 16</inkml:trace>
  <inkml:trace contextRef="#ctx0" brushRef="#br0" timeOffset="95387.194">24366 14152 348 0,'-10'-4'132'0,"6"-2"-103"0,1 3 10 0,3 3-4 16,-4 0-14-16,4 0-1 16,0 0-15-16,0 0-5 15,0 3 0-15,4 0-1 0,-1 0 1 16,4-3 4-16,4-3 2 16,3-3 9-16,4-3 4 15,3-4-5-15,0 0-1 16,-3-5 2-16,-4 5 0 15,-7-3-2-15,-4 7 2 0,-6 6-6 16,-4 3-3-16,-4 3-6 16,-3 13 0-16,-4 3 2 15,4-1 1-15,0 4-1 16,4 0-2 0,3-3-2-16,-1 0-1 15,5-3-1-15,3-4 3 0,3 4 0 16,1-7 1-16,3-3-40 15,4-6-18-15,3-3-28 16,7-6-9-16,4 0-64 16</inkml:trace>
  <inkml:trace contextRef="#ctx0" brushRef="#br0" timeOffset="95884.928">24804 13534 256 0,'-25'-10'96'0,"22"1"-75"0,-1-4 17 0,1 7 3 16,3-6-4-16,3-7 0 15,1-6-7-15,3-7-2 16,3-2-15-16,4-4 3 0,8-2 2 15,9 2-2-15,15-3 1 0,11-6 4 16,6 13 1 0,1 2 0-16,-4 20 1 0,3 12-9 15,-7 15-3 1,-6 10 2-16,-15 13 2 0,-17 28-8 16,-15 3-2-16,-10 6-1 15,-7-3 2-15,-7 0-1 16,-7 4 0-16,-4 5-3 15,-3-2-2-15,3-14 1 16,0-2-1-16,15-10 0 16,13-6 0-16,15-9 0 15,10-10 2-15,18-6-1 16,10-12 2-16,22-1-2 16,6-9-1-16,-3-9 1 15,-3-1-1-15,-4 1-18 16,3-10-5-16,-3 3-29 0,-7-6-9 15,-10 0-28-15,-11 1-9 16,-15 5-66 0</inkml:trace>
  <inkml:trace contextRef="#ctx0" brushRef="#br0" timeOffset="96785.847">25883 12543 240 0,'-3'-63'90'0,"-1"19"-70"0,-3-25-1 16,0 44-6-16,0-6-12 15,-7-7 0-15,-7 1 1 16,-7 2 3-16,-11-2-2 16,-14-7 9-16,-14 6 7 0,-4-3 1 0,-6-6 0 15,-15 3 1-15,-17 1-1 16,-11 2-9-16,-14 3-2 15,-22 0-5-15,-9 7-1 16,-33 3-3-16,-7 6-1 16,-27 3 1-16,-22 3 0 15,0 7 0-15,-29 3 2 16,5 6 1-16,-8 0 3 16,-17 6-1-16,17 3 0 15,-14 13-3-15,-3 0 1 16,10 13-4-16,-18 31 0 15,15 12 7-15,7 16 4 16,-4 13 1-16,28 24 1 16,15-2-11-16,20 18-3 0,36 16 7 15,29 0 4-15,24 29-2 16,42-1 1-16,42 22-5 16,36-9 0-16,32 19 1 15,49-13 0-15,35 9 6 16,35-12 4-16,61 35-5 15,28-10-3-15,14-38 8 16,45-12 2-16,33-3 6 16,17-32 3-16,32-31 0 15,35-28 0-15,39-19-8 16,21-32 0-16,21-18-10 16,18-13-4-16,3-21-2 15,4-23 1-15,-10-40-3 16,-5-10 0-16,1-12 3 15,-14-38 3-15,-18-16-7 0,-32-6-3 16,-13-31-4-16,-40-10 0 16,-56-21-2-16,-49-4 2 15,-50-3 3-15,-64 9 3 16,-66 4 2-16,-71 28 1 16,-49 6 4-16,-57 7 2 15,-52 18-2-15,-68 16-1 16,-39-7-6-16,-34 10 0 15,-36 19-12-15,-32 6-3 16,-7 19-29-16,4 13-11 16,7 12-17-16,-4 25-3 0,28 19-86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3:04:50.305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81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10-26T03:05:43.870"/>
    </inkml:context>
  </inkml:definitions>
  <inkml:trace contextRef="#ctx0" brushRef="#br0">2755 5739 228 0,'-7'13'85'0,"0"-7"-66"0,4 3 16 0,3-9 6 15,-4 3-7-15,1 0 1 16,3-3-9-16,0 0-4 16,-4 0-12-16,4-3 2 0,0-3 4 15,4-3-4-15,6-7 1 16,4-3-4-16,11-3 2 0,0-9-4 15,17 3 1 1,14-1-5-16,1 4 0 16,6 3-1-16,-10 13 1 15,-3 0 2-15,-5 9 2 0,-9 9 5 16,-8 10 5-16,-7 15 0 16,-3 10 1-1,-15 10-7-15,-10-1-4 16,-14 3-2-16,-11 23 1 0,-10 8-3 15,3-21 0-15,4-9-1 16,-7 9-2-16,-1 9-2 16,12-25 1-16,6-9-1 15,11-4 0-15,3 4 2 16,15-13 2-16,17-9 1 16,7-9 3-16,-3-1-1 15,17-9 0-15,18-3-3 16,0-3 1-16,0 6-2 0,0-4-1 15,-11-2 3-15,1 6 0 16,-19 6-21-16,-2-2-10 16,-8 5-33-16,-7 10-13 15,-7 0-27-15,0 6-12 16,-3-3-21 0</inkml:trace>
  <inkml:trace contextRef="#ctx0" brushRef="#br0" timeOffset="569.125">2050 6909 308 0,'3'3'115'0,"-3"-3"-89"0,25 0 12 0,-15 0-1 15,12 3-5-15,9 0 1 16,1 0-7-16,3 3-2 16,8-3-13-16,20 1 9 0,25-4 3 15,11 0-3-15,18-4 1 16,20-2-10-16,8-3-2 15,10-1-5-15,11-2-1 16,-11-1-3-16,14-2-1 16,-17-7 3-16,-18-3 1 15,-24 6 1-15,-15-3 0 16,-28 6-5-16,-11 4 1 0,-20 5 4 16,-12 7 2-16,-13 7-24 15,-8 2-11 1,-6 0-29-16,-4 4-14 0,-7 0-21 15,-4-1-9-15,-3 1-38 16</inkml:trace>
  <inkml:trace contextRef="#ctx0" brushRef="#br0" timeOffset="1396.377">2628 7357 200 0,'0'-22'77'0,"0"22"-60"0,0-19 21 0,0 19 6 16,0-6-2-16,0 3 1 0,0-4-1 15,0 4 1-15,0 3-24 16,0 0 5-16,0 10 3 0,0-4-4 16,0 19-1-16,0-6-8 15,7 40-1-15,-3-11-6 16,3 20 1-16,-4-11-7 15,4 18-1-15,0-15 0 16,1 18 2-16,-5-15-1 16,4 0-1-16,0-7-2 15,0-12 1-15,0-10-28 16,0-9-13-16,-3-6-44 16,-1-6-19-16,1-4-43 15</inkml:trace>
  <inkml:trace contextRef="#ctx0" brushRef="#br0" timeOffset="1849.372">3013 7667 256 0,'-18'-12'96'0,"18"12"-75"0,-10 6 21 0,10-6 3 16,-8 9-12-16,5-2-2 16,-1 5-16-16,1-2-6 15,-1 2-6-15,4-2-3 0,4-1 3 16,-1-6-4-16,4 3 0 16,1-2 3-16,6-8 1 0,0-2 3 15,-4-3 3-15,1 6 2 16,-4-13 1-16,0 3-4 15,-7-2-3-15,0 2 2 16,-4 4 2-16,1-1-4 16,-8 7-1-16,4-3 2 15,-3 19 3-15,-4-7-4 16,3 9-1-16,4-2-2 16,3 3-2-16,1-4 1 15,3 1-1-15,0-4 0 16,7 1 2-16,0-1-1 15,7-9-1-15,0 6-2 16,0-6 1-16,-3 0-74 16,0 0-32-16,-1 0-54 15</inkml:trace>
  <inkml:trace contextRef="#ctx0" brushRef="#br0" timeOffset="2327.598">3323 7332 308 0,'-7'-3'115'0,"7"3"-89"0,0-7 10 0,0 7-2 0,0-3-6 16,0 0 3-16,7-3-2 15,-3 3 0-15,10-4-16 16,-4 1 3-16,12 3 2 0,-1 0-2 16,7 6 1-16,-3 0-1 15,3 10 0-15,11 9-2 16,-15 3 1-16,-10 3-6 16,-3 13-1-16,-11 9-4 15,-3-6-1-15,-1-7-1 16,-10 7-2-16,0-6 1 15,-7 9-1-15,7-9-3 16,3-1 2-16,0-5 1 16,11-1 0-16,0-6 0 0,18-3 2 15,-4-3 1-15,21-10 1 16,-10 1-2-16,17-10-2 16,-3 0 3-1,14-4 0-15,28-2-6 16,-14-3-2-16,-3 6-29 0,-15-4-10 15,-3-2-51-15,-7 9-19 16,-14-9-59 0</inkml:trace>
  <inkml:trace contextRef="#ctx0" brushRef="#br0" timeOffset="3125.014">6230 5654 216 0,'7'-40'82'16,"-7"27"-64"-16,4-6 22 0,-4 10 7 0,0 6-7 15,0-4 1-15,0 4-8 16,0 3 0-16,0 3-19 15,-4 13 1-15,-6 34 1 16,-1 7 7 0,4-7 3-16,0-3-9 15,3-6-5-15,4-4-3 0,0-2-1 16,7-10-2 0,4 3-1-16,7-9-1 15,13-7 2-15,5-5-1 16,2-4 0-16,5-3-6 15,-4 0 1-15,-4 0 0 0,-3-3 2 16,-4 3-3-16,-3-3 0 16,-8 3-54-16,-3 0-23 15,-3 0-45-15,-1 6-18 16,-3 0 16 0</inkml:trace>
  <inkml:trace contextRef="#ctx0" brushRef="#br0" timeOffset="3410.095">6650 5563 316 0,'0'-22'118'0,"-7"16"-92"0,14 3 17 16,-7 3 3-16,0 0-10 15,0 3-1-15,0 16-13 16,0 9-4-16,0 13-10 15,0 6-5-15,0 13 0 0,0-4-2 0,0 13 2 16,0 3-2-16,3 7-1 16,1-11 1-1,-1 1-1-15,8-12 0 16,0-7 0-16,-1-9 0 0,1-7 0 16,-4-5-55-16,0-11-25 15,-4-2-92 1</inkml:trace>
  <inkml:trace contextRef="#ctx0" brushRef="#br0" timeOffset="3799.031">5838 6796 276 0,'-7'0'104'0,"14"-3"-81"0,15-7 20 16,-12 4 3-16,18-7-7 15,4-2 2-15,11-4-8 16,9 0-3-16,5 0-16 15,21 4-2-15,6-4-1 0,8 0-2 0,3-3 0 16,15-3-5 0,9 0-1-16,-2 6-1 0,-8-3 1 15,4 3-2-15,-4 4-1 16,-13 2-2-16,-15 10 1 16,-14-3-59-16,-14 6-24 15,-18 9-75 1,-10 10-49-16,-18 3 95 15</inkml:trace>
  <inkml:trace contextRef="#ctx0" brushRef="#br0" timeOffset="4326.489">6103 7106 232 0,'-3'-19'88'0,"3"10"-69"0,0 3 26 0,0 2 6 15,0 4-2-15,3 4 1 16,4 2-13-16,0 13-3 16,0 15-19-16,4 4-2 0,-4 6-2 15,3 9-6-15,-6 0-1 16,0 4 0-16,-1-4 0 16,-3-12-2-16,4 9-2 15,-1-9 1-15,1-4 1 16,-1 1-3-16,4-13-2 15,0-3-58-15,4-13-26 16,-4 1-77 0</inkml:trace>
  <inkml:trace contextRef="#ctx0" brushRef="#br0" timeOffset="4658.586">6495 7294 332 0,'-4'3'126'0,"4"-3"-98"0,-3 7 3 0,3-7-3 16,0 0-17-16,0 0-1 16,0 3-6-16,0 0-3 15,3-3 0-15,1 0 3 0,3-6 5 16,-4 2 4-16,1-2 2 15,-1 0-4-15,1 0 1 16,3 3-7-16,-7 3-1 16,0 0-2-16,0 6-2 15,0-3 1-15,-7 3-1 16,3 0-33-16,4 1-13 16,0 2-26-16,0-3-9 15,0 1-54 1</inkml:trace>
  <inkml:trace contextRef="#ctx0" brushRef="#br0" timeOffset="5000.387">6735 6962 328 0,'3'-10'123'0,"-3"10"-95"0,4 7 7 16,-4-4-1-16,-4 6-13 16,1 10-2-16,-5 3-9 15,1 6-4-15,0 4-3 0,0-1-3 0,4-9 3 16,-1-3-2 0,4 3 2-16,0 0-2 0,4-7-1 15,-1 1 3-15,8-4 0 16,-1-2-1-16,12-4-2 15,-5-3 1-15,8 4-1 16,-4-7-3-16,4-7 2 16,-4 7-28-16,0-9-13 15,0 6-42-15,-7-7-17 16,1 4-26 0</inkml:trace>
  <inkml:trace contextRef="#ctx0" brushRef="#br0" timeOffset="5253.622">7010 6883 304 0,'-7'-3'112'16,"3"6"-87"-16,1 4 15 0,-1-1 3 0,1 3-11 16,-1 7 1-16,-3 9-12 15,0 10-5-15,3 5-9 16,1-8-1-16,-1 18 1 0,1-9-3 15,3 12-1-15,7 10 1 16,0-4 0-16,3-2-2 16,-2-10-2-16,-1-13-37 15,0 1-15-15,0-1-73 16,0-2-30-16,-4-1 32 16</inkml:trace>
  <inkml:trace contextRef="#ctx0" brushRef="#br0" timeOffset="5884.643">6036 8363 260 0,'0'-12'96'0,"0"12"-75"0,0-16 14 15,0 16 3-15,0-3-13 16,0 0-3-16,0-3-3 16,4 3-3-16,6-4-8 15,1 1 6-15,6 3 3 0,-3 0-1 0,8 3 1 16,-5 0 2-16,8 9 0 15,-11-3-6-15,4 10 0 16,-4-3-2-16,-4 12 1 16,-3 12-6-16,-7 1-2 15,0-10-2-15,-3 10-2 16,-1-7 3-16,-3 4 0 16,0-7-6-16,0-3 0 15,4 3 1-15,3-3 1 16,0-6 1-16,3-3 0 15,1-1 0-15,6-5 2 16,8-1-3-16,0-6 0 16,-1-3 1-16,8 0 0 15,-11-3-47-15,14-9-18 16,8-7-77 0,-5 0-72-16,-2-6 78 0</inkml:trace>
  <inkml:trace contextRef="#ctx0" brushRef="#br0" timeOffset="6156.089">6664 8370 304 0,'-4'-3'115'0,"4"3"-89"0,0 0 3 0,0 0-2 15,0 0-14-15,0 0 0 16,0 0-5-16,0 0 0 15,0 0-5-15,0 0 9 0,0 0 7 16,0 0-8-16,0 0-1 16,0 0-6-16,0 0-1 15,0 0-3-15,0 3-1 16,0-3-8-16,0 6-4 16,0-3-48-16,4-3-20 15,0 6-63 1</inkml:trace>
  <inkml:trace contextRef="#ctx0" brushRef="#br0" timeOffset="6635.945">6858 8069 260 0,'-7'-19'96'0,"7"6"-75"15,7-2 19-15,-3 15 4 0,3-4-5 16,3-2 1-16,11 6-7 16,-3 6 0-16,7-2-19 15,-1 8 5-15,1 1 2 0,-4 6-5 0,0 6-1 16,-6 3-3-16,-5 0 0 15,-6 10-6-15,-4-1-4 16,-7-5-1-16,-4 5-1 16,0-2 0-16,-6 2 2 15,6-2-3-15,1 3 0 16,3-4 1-16,3-9 0 16,8 3 0-16,3-9 0 15,3 0 0-15,1-10 2 16,6-6-1-16,-2-3-1 15,2-6 1-15,1 0-1 16,-1-3 0-16,5-4 0 16,-1-3-5-16,0-3-1 15,0 10-52-15,-3-3-22 16,-4 2-89 0,3 7-50-16,-2 3 104 15</inkml:trace>
  <inkml:trace contextRef="#ctx0" brushRef="#br0" timeOffset="7331.198">6996 7677 212 0,'-11'-13'82'0,"0"13"-64"0,-3-3 11 0,4 3 2 16,-4 3-4-16,0 0 2 16,-1 0-5-16,-9 4-3 0,3 2-11 15,-4 1 2-15,0 5 2 0,0 4-1 16,1 9 2-1,-1 7-2-15,0 15 2 16,1 19 3-16,3 12 1 0,6 4-6 16,1 0 0-16,11 6-4 15,6 6 2-15,11-9-2 16,4-13 2-16,17-9-6 16,15-10-1-16,6-6-2 15,4-12-2-15,0-10 3 16,0-15 0-16,0-4-1 15,7-12 1-15,0-16 4 16,0-18 6-16,-3-20 4 16,-8-2 2-16,-7-7-8 0,-10 0-2 15,-7-16-3-15,-7-9-1 16,-15 0-3-16,-24 4-2 16,-18-1-4-16,-17-3 0 15,-7 3-7-15,-1 29-3 16,-3 12-23-16,0 28-9 15,0 12-25-15,4 11-7 16,6-1-85 0</inkml:trace>
  <inkml:trace contextRef="#ctx0" brushRef="#br0" timeOffset="8332.718">3729 7257 172 0,'-4'-26'66'0,"-3"17"-52"0,0-3 8 0,4 5 1 16,-4 1-5-16,0-3 1 16,-4-4-1-16,0 1-2 15,-6-1-8-15,-11-3 4 0,-1-3 1 16,-6 7 0-16,3-4 0 16,-10 1-3-16,3 2 1 15,0 4 0 1,-6 9 1-16,2 9 0 0,1 16 0 15,-8 16-2-15,8 6 1 16,7 3-2-16,0 10 0 16,10 15-1-16,11 16 0 15,10 0 0-15,11-3 0 16,7 15-4-16,4-18-1 16,-4-16 1-16,21 15 0 15,11 7 4-15,21-22 3 16,7-12-6-16,11-26-1 15,7-18 0-15,7-23 2 0,17-34-1 16,-3-15 2-16,-11-13 5 16,-14-7 4-16,-6-21-8 15,-19 3-2-15,-17 6-4 16,-18 9 1-16,-24 4 0 16,-18 6 1-16,-18 3-2 15,-21 3-2-15,-28 13-6 16,0 9-4-16,3 15-23 15,0 14-9-15,11 18-24 16,7 16-9-16,18-7-70 16</inkml:trace>
  <inkml:trace contextRef="#ctx0" brushRef="#br0" timeOffset="9968.441">2194 11157 176 0,'29'-28'66'0,"-19"12"-52"0,4-9 12 0,-3 16 1 15,-4-4-4-15,0-2-2 16,-4-1 2-16,1 0 0 16,-4 4-12-16,0-4 2 0,-4 7 1 15,-3-4 1-15,-3-3 1 16,-8 4-2-16,-3-4-1 15,-11 4-1-15,-7 2 0 16,-13 4-2-16,6 9-1 16,-11 10-1-16,1 15 2 15,-15 13-3-15,-3 6 1 16,-7 9-3-16,7 16 0 16,-7 22-3-16,0 10-2 15,-1 5 3-15,-6 36 2 16,7-1-2-16,14 13-2 0,7 9 2 15,21-9 0 1,11-4 1-16,14 4 0 16,21-25 0-16,21-23 0 0,18-18-2 15,21-12 1-15,7-17 0 16,22-14 1-16,9-11 0 16,1-9 2-16,4-15-3 15,2-4 0-15,-2-12 1 16,-4-9 0-16,-15-17 0 15,1-24 0-15,14-22-5 16,-25-4 1-16,-14 14 2 16,-32-4 1-16,-13 9-1 15,-33-6-2-15,-21 7 1 16,-7-1 1-16,-31 7-1 0,-25 6-1 16,-1 15-2-16,-10 10-1 15,-6 16-1-15,-1 22 0 16,14 15 0-16,28 16 0 15,18-6-30-15,29-7-13 16,24-8-44-16,24-14-18 16,22-18-21-1</inkml:trace>
  <inkml:trace contextRef="#ctx0" brushRef="#br0" timeOffset="10436.298">3351 11533 288 0,'-3'-62'107'0,"-4"49"-83"0,-7 1 2 0,3 15-4 15,-7 9-3-15,-13 10 3 16,-19 16-6-16,-3 6 1 16,-14 9-10-16,7 35 2 0,-3 12 4 15,10 7-7-15,-3 24-3 16,13 11 4-1,15-8 3-15,10 14-5 0,15-10-1 16,13-19-2-16,12-22-2 16,23-19-2-16,30-18 1 15,-1-19 1-15,7-16 2 16,14-16-1-16,0-12 2 16,-7-16-2-16,-6-6 2 15,-8-6-33-15,-14-7-12 16,-11 1-56-16,0 12-25 15,-10-1 3 1</inkml:trace>
  <inkml:trace contextRef="#ctx0" brushRef="#br0" timeOffset="10750.478">3782 11577 252 0,'-4'-31'96'0,"8"15"-75"0,-1-3 17 16,-3 10 1-16,0 6-6 15,0-3 3-15,0 6-7 16,0 22-1-16,0 9-15 16,4 13-1-16,-4 15 1 0,3 26-5 0,1 12-2 15,-4 0-3-15,7 13-3 16,0 9 1-16,4-6 1 15,-1-12-1-15,4-7-1 16,4-16-2-16,0-6 1 16,3-19-19-16,-4-9-7 15,-3-19-37-15,4-15-14 16,0-10-63 0</inkml:trace>
  <inkml:trace contextRef="#ctx0" brushRef="#br0" timeOffset="11050.097">3739 11458 248 0,'-10'-9'93'0,"10"6"-72"0,0-4 16 0,0 4 2 0,0-3-8 16,3 0 2-16,4-7-10 15,4 1-4-15,7-4-11 16,6-3-5-16,12 0 0 0,13 0-2 16,11 4-1-16,4 2-2 15,-5 4 1-15,1-1 1 0,0 4 2 16,0 3-1 0,-3 3-1-16,-8 3-2 0,-3 0-1 15,-18 4-42 1,-7 2-20-16,-10 10-75 15</inkml:trace>
  <inkml:trace contextRef="#ctx0" brushRef="#br0" timeOffset="11318.74">3856 12076 268 0,'7'0'101'0,"14"-6"-78"0,28-13 9 0,-24 6 0 16,18-6-11-16,2-6 0 0,5 0-10 15,6-3-2-15,-3 3-5 16,7 3-3-16,-11 3 0 0,1 3-1 16,-1 7 0-16,-13 6-25 15,-1 0-10-15,-3 0-42 16,-8 3-16-16,-10 3-13 15</inkml:trace>
  <inkml:trace contextRef="#ctx0" brushRef="#br0" timeOffset="12280.463">4801 11743 216 0,'-3'0'82'0,"3"0"-64"0,0 0 2 0,0 0-2 16,0 0-3-16,0 0 3 0,0 10 1 16,3-10 1-16,1 6-11 15,3-6 3-15,0 0 4 0,0 0-2 16,0-6 0-16,0 6-4 16,0-10-1-16,0 7-3 15,-3-3-1-15,-4-3 5 16,-4 6 4-16,-3-1-5 15,0 1-1-15,0 0 0 16,-4 3 2-16,1 3-5 16,-1 4-1-16,4 2-2 15,4 0 1-15,-4 1-2 16,3-1-1-16,1 1 3 0,3-1 0 16,3-3 1-16,1 0 2 15,3-6-1-15,-4 0 0 16,8-3-3-16,-1 0 1 15,1-3 0-15,-4 0 1 16,0-4 0-16,-3 7 0 16,-4-3-5-16,-4-4 1 15,1 10-2-15,-4-3 0 16,-1 3-25-16,5 0-11 16,-1 3-25-16,1 7-11 15,6-1-64 1</inkml:trace>
  <inkml:trace contextRef="#ctx0" brushRef="#br0" timeOffset="12747.002">5031 12198 312 0,'-7'-12'115'0,"-4"12"-89"0,-7 0 3 16,4 0-2-16,0 3-12 15,0 3 2-15,-4 3-8 16,1 1-3-16,3 5-3 16,-4 1 0-16,7 9 0 0,4 0 3 15,7-3 3-15,7-3-2 16,11-3 1-16,0-7-3 0,-1-6 0 15,8-6-1-15,0-6 2 16,3-4-1-16,-3-2 2 16,-11-1-2-1,-4 0 0-15,-3-3 5 0,-7 10 6 16,-3-4 3-16,-4 4 1 16,-4 3-9-16,-6 6-4 15,-5 9-9-15,1 1-1 0,4 8 1 16,2 1 3-1,1 3-2-15,7 0 0 16,4 0-1-16,3-3 0 16,3-7-27-16,4 4-13 15,4-13-31-15,3-3-12 16,4 0-70 0</inkml:trace>
  <inkml:trace contextRef="#ctx0" brushRef="#br0" timeOffset="14305.124">5009 11700 156 0,'-7'0'57'0,"0"3"-44"0,-7 0 1 16,11 0-1-16,-4 0 0 15,0 0 4-15,0 0 0 16,3-3 1-16,4 0-9 0,0 0 1 0,0 0 1 15,0 0 2-15,4-3 5 16,-1 0-8-16,1-3-1 16,-1 0-3-16,1 2-1 15,-1 1-3-15,-3-3 1 16,0 3-4-16,-3 0 0 16,-4-4 3-16,0 4 3 15,-4 0 0-15,0 3 2 16,-3 3-2-16,4 7 2 15,-4-1-4-15,-4 1-2 16,7 2 2-16,1 1 0 16,-1 2-1-16,4-2-2 15,4-4 3-15,-1 4 2 16,4-4 0-16,4-3 2 0,3-6-2 16,3-3 2-16,4-3-2 15,0-3 0-15,4-4 1 16,-4-3 1-16,-7 4-3 15,0-1-3-15,-3 1 2 16,-8-1 0-16,-3 4 1 16,4-1 0-16,-8 7-2 15,-3 3-2-15,-4 3 1 16,4 10-1-16,0-4-3 16,0 4 0-16,3 3 4 15,1-1 1-15,3-2 0 16,3 6 1-16,4-7-2 0,4-2-1 15,3-4 1-15,7-3 1 16,4-3 1 0,3-3 1-16,0-3-2 0,4-1 1 15,-8-2 2-15,1 0 2 16,-4-7-6-16,-3 6 0 16,-8-2 1-16,-3-1 1 15,-7 4-1-15,-3 3 1 16,-5-1-4-16,-2 7 0 15,-1 4-1-15,-7 5 0 16,8 0 2-16,-1 4 0 16,4-1 0-16,3 7 0 15,4-6-3-15,4-4 2 16,3-3-1-16,7-2 0 0,4-4 2 16,6-4 0-16,1 1-7 15,-1 0-3-15,5 0-126 31,-8 6-72-31,0 0 90 0</inkml:trace>
  <inkml:trace contextRef="#ctx0" brushRef="#br0" timeOffset="15175.467">6064 11502 200 0,'-21'-19'74'0,"14"7"-58"0,4-7 12 16,-1 13-1-16,0-7 0 16,4-3 1-16,4 1 2 15,3-10 1-15,-3 6-16 16,6-6 6-16,4 0 6 0,4-4-4 15,3-2 1-15,4-3-4 16,7-1-3-16,-1 1-5 16,12 2 0-16,10 7 2 0,-4 22 3 15,-3 6-3-15,-4 16 0 16,-7 6 5-16,-6 6 2 16,-8 10-6-16,-4 16-2 15,-13 12-3-15,-11 6 1 16,-18 0-4-16,-7 10-2 15,-10 18-2-15,0 7-3 16,-1-10-2-16,5-6 1 16,9 0 1-16,-2-6 2 15,13-9-3-15,4-7-2 16,7-13 2-16,7-9 2 16,7-6 2-16,14-12 1 0,21-10 2 15,8-13 1-15,10-9-3 16,3-9-1-16,8-7-1 15,10-6 1 1,4 3-2-16,-4 0-1 0,-11 1 1 16,-10 5-1-16,-10 4 0 15,-8 2 0-15,-10 4 0 16,-4-3 2-16,-7 6-14 16,-3-3-7-16,-8 3-28 15,1-6-10-15,0 6-21 16,-4-7-8-16,3 4-82 15</inkml:trace>
  <inkml:trace contextRef="#ctx0" brushRef="#br0" timeOffset="16828.982">7740 11806 184 0,'14'-16'71'0,"-7"10"-55"0,4-6 11 15,-4 9 0-15,-4-4 0 16,-3-2 3-16,7-1-3 16,0 1-2-16,-3 0-13 15,-1-1 3-15,1 4 3 0,-4-3-2 0,0-1 1 16,0 1-1-16,-4-4 0 16,-3 4 0-16,-3-1 0 15,-4-2 0-15,-4 2 0 16,-3 7-2-16,-4 3-1 15,1 3-1-15,-5 7 2 16,5 9-7-16,-5 6-4 0,1 3 0 0,-4 13 0 31,-3 15-1-31,3 13-2 16,1-3 1-16,6-3 1 16,7 6 3-16,4-3 2 15,14-1-1-15,14-5 1 16,4-13-2-16,10-9 0 15,4-16-1-15,7-4 0 16,0-11-2-16,3-14 1 16,4-11 0-16,0-4 1 0,-4-7-2 15,-3-8 1-15,-8-1 0 16,-2 1 1-16,-8-7-2 16,-7-10 1-16,-7 7 0 15,-3 3 3-15,-8 7-5 16,-3 5-1-16,0 10 6 15,-4 10 4-15,1 9-5 16,3 12-1-16,0 13-2 16,3 9-2-16,4 7-2 15,7 0 1-15,4 3 1 0,3 6 2 16,3 6-1-16,5 6-1 16,-1 1 1-16,0-4-1 15,0-9 0-15,0-3 0 16,-3-9-20-1,-4-13-9-15,0-3-54 0,-3-4-21 16,3-8-76 0</inkml:trace>
  <inkml:trace contextRef="#ctx0" brushRef="#br0" timeOffset="17896.195">6653 3187 224 0,'0'-10'85'0,"-3"10"-66"0,3 0 14 0,0 0 2 0,0 0-1 16,0 0 2-16,0 0-2 15,0 0-1-15,0 10-18 16,0 5 2-16,0 14 1 16,0 5-2-16,3 10 1 0,1-6-7 15,-1 2-2-15,-3-2-6 16,4 0-2-16,0-4 2 15,-1-3 1-15,1-5-1 16,-1-1 1 0,1-7-2-16,-4 8-1 0,0-8-6 15,0 1-4-15,-4-3-32 16,1-4-15-16,-1-2-34 16,8-1-13-16,-1-3-16 15</inkml:trace>
  <inkml:trace contextRef="#ctx0" brushRef="#br0" timeOffset="18496.504">6660 3005 224 0,'-3'-16'85'0,"-1"7"-66"0,-6-4 8 15,6 7 0-15,-3-3-7 16,0 5 0-16,-3-2 0 15,-5 6 2-15,-2 0-12 16,-4 6 5-16,-8 7 3 0,-9 6-4 16,-5 12 0-16,1 16 0 15,3 19 4-15,4 9-4 16,7 4 0-16,7 8-4 16,13 20-1-16,8 3-1 15,8-13 2-15,20-16-3 16,11-2-2-16,13-13-2 15,1-16 0-15,11-22 2 0,10-18 4 16,14-14-2-16,0-21 1 16,-7-28 6-16,-3-22 3 15,-4-10 0-15,-7 0 2 16,-14-24-8-16,-18-1-4 16,-20 6-2-16,-19 1-1 15,-10 6-5-15,-32 3 1 16,-17 12-5-16,-15 26-1 15,7 28 0-15,-3 24 2 16,11 23-9-16,10 0-4 16,14 9-44-16,18 4-20 15,7 2-46-15,28-3-18 16,7 1 22-16</inkml:trace>
  <inkml:trace contextRef="#ctx0" brushRef="#br0" timeOffset="20222.571">14912 3011 216 0,'0'-16'82'0,"0"7"-64"0,0 0 11 0,0-1 2 15,-4 1-8-15,-3-4 1 16,-3 1-2-16,-4-1-2 15,-4 7-10-15,-3 3 5 0,-7 9 4 16,-11 10-1-16,-11 9-1 16,-13 12-3-16,-8 23 1 15,1 22-6-15,3 2-3 16,3 10 3-16,1 22 2 16,3 7-2-16,14-17 0 15,14-9-5-15,18-3-1 0,4-28 3 16,38 10 3-16,14-14 0 15,32-15 2-15,21-15-2 16,8-23 0-16,20-15-1 16,4-13 2-16,-7-9-3 15,-3-10 1-15,2-15 6 16,-13-16 5-16,-17-10-5 16,-19-2-1-16,-24 3-7 15,-21-29-2-15,-29-6-2 16,-24 6 1-16,-14 7-7 15,-15 6 1-15,-28 16-4 16,-10 24 0-16,0 26-7 16,7 19-2-16,3 12-51 15,7 13-20-15</inkml:trace>
  <inkml:trace contextRef="#ctx0" brushRef="#br0" timeOffset="21437.456">8170 10750 188 0,'-3'-13'71'0,"-4"7"-55"0,3-4 15 16,-3 10 3-16,4-3-2 16,-1-3 3-16,1 6 1 15,3-10 2-15,0 10-21 16,0-3 10-16,0-3 4 0,3 12 6 15,1 4 2-15,-1 2-13 16,4 17-3-16,-7 5-9 16,4 16-1-16,-1 7-6 0,4 2 1 15,0-6-3-15,0-2 0 16,4-7-6-16,0-7 1 16,-1-5 0-16,1-4 2 15,-4-9-28-15,3-1-11 16,1-2-37-16,0-7-16 15,3-2-73 1</inkml:trace>
  <inkml:trace contextRef="#ctx0" brushRef="#br0" timeOffset="22264.184">8696 11176 184 0,'4'-41'71'0,"-4"13"-55"0,3-13 17 0,-3 22 7 15,4-6-3-15,-1-6 0 16,4 9-3-16,0 3 1 15,4 10-19-15,-1 18 6 0,4 23 2 16,8 11-1-16,-1 11-2 16,0 27 0-16,0 26 1 15,-3 9-10-15,-1 16-4 16,1 12-1-16,-7-9 0 16,-4-16 10-16,-4-3 6 15,-3-10-8-15,-3-12-3 16,-1-15-3-16,-3-20-1 15,0-12-4-15,-4-9-1 16,1-19-1-16,-1-13 1 16,1-15-2-16,-1-16 2 15,1-13-4-15,3-3 0 0,7-6 1 16,3-9 0-16,8-13-3 16,6-3 2-16,8 3-1 15,3 12 0-15,4 10 2 16,3 7 2-16,8 8-6 15,6 7 1-15,4 16 1 16,3 9 3-16,-3 9 0 16,-7 10 2-16,-4 9-2 15,-10 7 2-15,-7 2 0 16,-8-2 1-16,-9 2 2 16,-12 1 3-16,-10-7-6 0,-11 7-2 15,-14 3-1-15,-10-1 2 16,0 1-3-16,-4-3-2 15,-4-7 2-15,-3-3 0 16,-3-9 1-16,-1-6 0 16,11-7-3-16,8-3 0 15,13-3-36-15,7-3-14 16,18-6-26-16,14-7-11 16,18 0-75-1</inkml:trace>
  <inkml:trace contextRef="#ctx0" brushRef="#br0" timeOffset="23088.788">9409 10837 184 0,'0'-19'71'0,"0"16"-55"0,0-3 20 0,0 3 6 16,0-3 3-16,3-1 3 15,1 1-4-15,-4 0-1 0,0 3-23 16,3 0 6-16,-3 3 4 0,-3 6-10 16,-4 3-3-16,-8 7-4 15,-2 6-1-15,-8 12-6 16,0 4-4-16,1 3-4 16,-1-10 1-16,4 0 1 15,7-5 0-15,7-8 0 16,3-2 0-16,11-3-3 15,4-10 2-15,6-3 1 16,8 0 2-16,3-3-1 16,1-4-1-16,-1 4 1 15,0 0-1-15,4 6-3 16,0 3 0-16,3 1 4 0,7 8 3 16,1-2-3-16,2 6-1 15,-2-4 0-15,-4 1 2 16,-8 0 8-16,-6-1 5 15,-7 1 2-15,-8-6-1 16,-6 5-4-16,-11-2 0 16,-11-4-5-16,-10 10-2 15,-7-3-2-15,-1-1-3 16,1-2 1-16,0-1-1 16,-1-2-3-16,1-7 0 15,3-3-23-15,1-6-10 16,2-4-17-16,8 1-4 15,4-1-8-15,2 1-1 0,5 0-46 16,6 2-53 0,1-2 57-16</inkml:trace>
  <inkml:trace contextRef="#ctx0" brushRef="#br0" timeOffset="23494.768">9451 10593 260 0,'-4'-7'99'0,"4"7"-77"0,0 0 15 0,0 0 3 16,0 0-5-16,0 7 4 16,4-4-8-16,-1 3-4 15,5-3-15-15,-1-3 3 0,7 7 5 16,3-7-7-16,12-7-2 16,9 4-4-16,15-13-2 15,4 7-3-15,-1-10 1 16,-3 7-2-16,-4-4-1 15,-6 3 1-15,-4 1-1 16,-8 3 0-16,-6 2 0 16,-7 4-44-16,-8 3-20 15,-3 3-32-15,0 4-11 16,0-1-21 0</inkml:trace>
  <inkml:trace contextRef="#ctx0" brushRef="#br0" timeOffset="25670.227">600 10574 216 0,'-36'-72'82'16,"29"53"-64"-16,-7-6 13 0,7 19 3 0,0 3-3 15,0 6 4-15,0 22-4 16,0 15-1-16,3 11-17 16,-3 18 3-16,4 25 2 0,-1 12-2 15,-3 29 1-15,0 22-5 16,0 6 0-16,0 28-7 16,4 0-3-16,-1 23-1 15,4-14-1-15,0-5 2 0,7-4 1 16,4-28 1-16,3-19 0 15,11-9-2-15,-4-6-2 16,3-16-2-16,-2-13 1 16,-1-15 5-1,7-16 2-15,-7-4-5 0,0-14-2 16,-3-4 0-16,3-4 0 16,0-8 1-16,7-7 0 15,-3 0 0-15,0-6 2 16,3-6-1-16,7-3-1 15,18-4 3-15,7-3 0 16,18 4-1-16,7-1 1 16,17 0-2-16,21 4 2 0,4 3 0 15,36-1 1-15,6 1-2 16,36 0-2-16,45-4 1 16,22-12 1-16,-11-9 1 15,21-13 1-15,14-13-2 16,-6 7 1-16,31 0-2 15,7-3 2-15,-4 6-2 16,4 3-1-16,11 9 1 16,-11 4-1-16,-14 2 0 15,14 4 2-15,-25 3-1 16,4 0-1-16,-10 0-2 16,-19 0 1-16,22-6 1 15,-39 3 0-15,11-7 2 16,-29-2 1-16,8-4-1 15,-29-12-2-15,4-10 1 0,-14-18 1 16,-8-13-1-16,4 3 2 16,-24-3 2-16,-8 13 4 15,-3-13-4-15,-25 9-1 16,-21 4-2-16,-10 15-2 16,-12 6 1-16,-9 10-1 15,-15 10-3-15,-11 5 2 16,-17 10 1-16,-10 0 0 15,-8 0 0-15,-7 0 2 16,-10 0-1-16,-8-3 2 16,-3-3-2-16,-3 3 2 15,-4-7-2-15,-4-5-1 0,-3-10 1 16,-3-7-1-16,-8-2 0 16,-7-10 0-1,1-19 0-15,-4-37 0 0,-4-10 0 16,-7-34 0-16,0-32 0 15,-3-28 0-15,3-21-3 16,7-39 0-16,-3 4 4 16,0-22 1-16,-8 6-3 15,-6 25 1-15,-7 50 0 16,-4 26 0-16,0 27 0 16,7 32 0-16,3 25 0 15,1 29 2-15,-4 8-3 16,-11 23-2-16,-10 9 2 0,0 7 2 15,4 11 0-15,-1 1-1 16,1 3 1-16,-15 7-1 16,-7 2 0-16,1 7 0 15,2 2 0-15,-6 4 0 16,-18 0 0-16,-3 3 0 16,3-3 0-16,-11-3 2 15,-17-3-1-15,4-4-1 16,-18 1 1-16,-11-4-1 15,0 10 0-15,-25-3 0 16,8-1 2-16,-22 4 3 16,1 3-4-16,-15-6-3 15,7 9 3-15,-13-12 1 0,2 8-3 16,-2-8-1-16,-5 3-2 16,1-4 3-16,-4 10 2 15,0 0 2-15,-3 6-4 16,14 1-1-16,-15 2 1 15,29-3 0-15,-21 0 1 16,24-6 0-16,1 0-3 16,-1 0 2-16,7 0 1 15,-3 3 2-15,11-3 1 16,-8 0 3-16,1 0-5 16,13-3-3-16,-20 0 3 15,31-4 1-15,-4 1-5 16,5-3 0-16,16 2 1 15,5-5 3-15,-1-1 2 0,11 7 1 16,17-1-5-16,15 1-1 16,3 0 1-16,11 3 0 15,3-4 1-15,11-2 2 16,18-1-6-16,6-2-1 16,18-4-29-16,11-6-10 15,10-3-53-15,18 0-20 16,11-3-36-1</inkml:trace>
  <inkml:trace contextRef="#ctx0" brushRef="#br0" timeOffset="27502.837">20331 5670 228 0,'-11'-9'88'0,"4"9"-69"0,0-7 13 0,3 4 2 15,1 0-7-15,-1 3 1 16,1-3-2-16,3-6 1 15,3-1-15-15,1-2 2 0,6-1 2 16,5 0 3-16,2 4 1 16,-3 3-3-16,15-4 0 15,16 1-5-15,8 9 0 16,7 0-3-16,-3 16 2 16,-8 6-2-16,-7 9 2 15,-13 7 3-15,-12 12 3 16,-13-6-5-16,-15-4-2 15,-10 11-5-15,-11 5-4 0,1 7 0 16,-1 3-1-16,0-4 0 16,7-18 0-16,4-9 0 15,0 2 2-15,0 10-3 16,7-9 0-16,7-7-1 16,7-6-2-16,10-6 7 15,4-6 3-15,11-4-3 16,10-3-2-16,8-2 0 0,-1-1-1 15,0 0 0 1,-3-3 0-16,-4 0-22 16,-6 0-8-16,-5 0-36 15,-2 0-13-15,-5-3-57 16,-3 0-63 0,-3-7 68-16</inkml:trace>
  <inkml:trace contextRef="#ctx0" brushRef="#br0" timeOffset="27850.243">21100 5573 292 0,'14'-22'110'0,"-11"22"-86"0,-3 0 7 0,0 0-4 0,-3 9-6 16,-4 10 2-16,-4 9-7 16,1 7-1-16,-1-1-9 15,4 4 0-15,0-7 4 0,3-3-4 16,4-6-1-16,4 4-2 16,3-8 0-16,3 1-2 15,5-3-1-15,2-4 1 16,1 1 1-16,0-4-1 15,-8-2-1-15,1-1-32 16,-1 0-16-16,1-3-31 16,-1 4-13-16,1-4-28 15</inkml:trace>
  <inkml:trace contextRef="#ctx0" brushRef="#br0" timeOffset="28131.364">21385 5523 288 0,'-3'-16'107'0,"3"13"-83"0,0 3 17 0,0 0 4 15,0 0-4-15,0 9 2 16,0 4-8-16,0 15-2 16,-4 10-18-16,-3 12-5 0,0 6-2 15,-3 1-2-15,-4 2-1 16,-1 20-3-16,1 5 1 15,4-5-4-15,3-1 0 16,3-12 1-16,4-10 2 0,4-5-3 16,-1-14-2-16,1 1-45 15,-1-13-17-15,-3-6-25 16,-3-4-8-16,-4 4-36 16</inkml:trace>
  <inkml:trace contextRef="#ctx0" brushRef="#br0" timeOffset="28614.898">19939 6818 220 0,'-25'6'82'0,"15"-6"-64"0,-1 0 15 0,8 0 2 15,-1 0-5-15,1-6 0 16,3 6-6-16,0 0-3 0,3 0-11 15,4 0 7-15,4 0 3 0,6 6 5 16,8-3 2 0,10-3 1-16,22 0 0 15,27 0-9-15,15-3-1 0,28-13-7 16,21-9-1-16,15-6-6 16,20-1-3-16,-3 1 0 15,11 3-1-15,-15 6 2 16,-17 6 1-16,-8 4-4 15,-13 2 1-15,-22 4 2 16,-24 6 1-16,-21 0-48 16,-18 0-19-16,-22 9-43 15,-17 4-18-15,-21-1-13 16</inkml:trace>
  <inkml:trace contextRef="#ctx0" brushRef="#br0" timeOffset="29109.083">20482 7279 272 0,'4'-29'104'0,"-4"20"-81"0,0-1 12 16,0 7 0-16,0 3-6 15,0 0 1-15,0 3-4 0,-4 13-1 16,1 6-14-16,-1 6 2 0,1 4 1 16,-1 5-5-1,1 7-1-15,-1 3-4 0,4-12-1 16,0-1 1-16,0 7 0 15,0 0-5-15,4 0-1 16,-1-13-48 0,4-6-21-16,-3-7-61 15,3-8-57-15,-4-4 69 16</inkml:trace>
  <inkml:trace contextRef="#ctx0" brushRef="#br0" timeOffset="29354.878">20659 7413 296 0,'-7'-3'112'0,"3"6"-87"15,1 0 4-15,-1 1-4 0,1 2-9 16,-1 0 3-16,0 0-10 16,4-2-3-16,0-1-4 15,0-3-2-15,0 3 1 0,4 0 1 16,-4-3 1-16,4 0-4 15,-1 0 1-15,1 0-22 16,-1 0-8-16,-3 0-38 16,0 3-14-16,0-3-34 15</inkml:trace>
  <inkml:trace contextRef="#ctx0" brushRef="#br0" timeOffset="29741.019">20923 7156 228 0,'-7'-15'88'0,"7"11"-69"0,0 1 11 0,0 0 1 16,4-3-2-16,-1 6 5 16,4-3-1-16,4 3 0 15,3 0-18-15,0 3 6 0,0 9 6 16,0 4-4-16,0 9 1 15,-3 7-7-15,-4-4-2 16,-3 3-7-16,-8 4 0 16,-3-1-5-16,0 4 0 0,-4-1-3 15,1-2-1-15,3-4 1 16,0-3 2-16,3-3-3 16,1-3-2-16,6-6 2 15,1-3 2 1,3-1-2-16,0-9 0 15,3 7 1-15,5-10 2 0,2 0-1 16,4 0-1-16,0-3-30 16,4-4-13-16,-4 1-31 15,1-3-11-15,-5-1-63 16</inkml:trace>
  <inkml:trace contextRef="#ctx0" brushRef="#br0" timeOffset="30032.542">21382 7166 292 0,'-11'-7'110'0,"8"7"-86"0,-1 4 7 0,-3 2-4 16,0 9-6-16,0 1 2 15,-4 3-11-15,1 3-2 16,3 0-6-16,0-3 2 0,3-1 3 15,8 1-5-15,-1-3-2 16,4-3-4-16,4-4 1 16,3 0 1-16,0 1 2 15,0-10-3-15,0 6 0 0,1-6-30 16,2 0-14-16,-6-6-26 16,-4 3-8-16,0-4-37 15</inkml:trace>
  <inkml:trace contextRef="#ctx0" brushRef="#br0" timeOffset="30223.206">21495 7087 256 0,'-4'-12'96'0,"1"12"-75"0,-1 3 17 16,4 3 3-16,-3 7-11 16,-1 12-2-16,1 3-12 0,-1 10-3 15,-3-4-7-15,0 10-2 0,3-3 2 16,1 0-5-16,-1 9-3 15,4-3 1-15,0-3 2 16,0-4-33-16,0-2-16 16,0 0-94-1</inkml:trace>
  <inkml:trace contextRef="#ctx0" brushRef="#br0" timeOffset="30988.247">20355 8219 192 0,'-10'-6'71'0,"6"6"-55"0,4-3 13 0,0 0 2 16,4-1-3-16,-1 1 1 16,4-3 3-16,0-3 3 15,4-1-19-15,0 1 8 0,3-4 4 16,0 4-4-16,3 0-2 0,1 2-1 16,0 7 1-16,3 7-6 15,-4 5 1-15,-2 10-4 16,-1 3 2-16,-7 3-4 15,-4 4-1-15,-3-4-6 16,-3 10-1-16,-4-4-1 16,0 0 1-16,-4 1-2 15,0-4 2-15,4-2-4 16,0-8-2-16,4 5 2 16,-1-8 0-16,4-2 1 15,0-3 0-15,4-4-3 16,3-3 0-16,3-6 4 15,5-3 1-15,2-3-3 16,1-4 1-16,3-2-27 0,0-1-11 16,0-2-52-16,1 5-22 15,-1 7-38 1</inkml:trace>
  <inkml:trace contextRef="#ctx0" brushRef="#br0" timeOffset="31226.791">20881 8282 300 0,'3'-10'112'0,"-3"10"-87"0,0 0 7 0,-3 10-3 0,-1-1-14 16,1 1-3-16,-4 2-5 15,3 1-2-15,1-4-3 16,-1 1-2-16,4-4 1 0,0 0-1 15,4-3 0-15,-1 0-3 16,4-3 2-16,0 0-34 16,0-3-15-16,1 3-86 15</inkml:trace>
  <inkml:trace contextRef="#ctx0" brushRef="#br0" timeOffset="31527.203">21064 8072 272 0,'-7'-28'104'0,"4"18"-81"0,3-2 16 0,0 8 3 15,0 4-8-15,0 0 12 16,0 16-18-1,0 9-14-15,-4 10-7 0,4-1-3 16,0 7-2-16,0 0 1 16,0-7-4-16,4 4-2 15,3 0 2-15,3-7 2 16,5-3-20-16,-1-3-7 16,0-6-36-16,3-10-12 15,1-2-66-15</inkml:trace>
  <inkml:trace contextRef="#ctx0" brushRef="#br0" timeOffset="31886.258">21315 8072 212 0,'0'-54'82'0,"3"39"-64"0,1-4 20 16,-1 19 5-16,1-3-11 15,3 0-1-15,4 3-3 16,-1 3 2-16,4 6-16 0,0 1 14 0,1 2 6 15,2 10-3-15,-6 3-1 16,-4 7-10-16,-4 2-5 16,-3-3-6-16,-3 7-1 15,-4-3-5-15,-4-4 0 16,-3-3-1-16,7-3-2 16,3-6-2-16,4-3 1 15,4-7 1-15,3-3 2 16,7 1 1-16,0-7 1 15,4 0-2-15,0 0-2 16,3 0 1-16,0 0-1 16,0 0-3-16,-3 0 2 15,-1 0-45-15,-3 0-22 16,-3 0-38-16,0 9-14 16,-1-3-15-16</inkml:trace>
  <inkml:trace contextRef="#ctx0" brushRef="#br0" timeOffset="33236.239">20376 9025 252 0,'-10'-9'96'0,"3"9"-75"0,0 0 14 15,7 0 1-15,0 0-6 16,0 0 2-16,0 0-7 0,0 0-1 16,3 0-13-16,8-7 7 0,3-2 2 15,4 0-2-15,3-1 2 16,3 4-5-16,1 0-1 16,0 6-4-16,0 6 1 15,-8 3 0-15,-3 7 3 16,-3 6 2-16,-8 0-1 15,-3 9-5-15,-3-3-2 16,-1 1-4-16,-3-4-1 16,0-3-3-16,0-4-1 15,0 1 1-15,4-3 0 16,-1 0 0-16,4-4 0 16,0-2 0-16,0 2 0 15,4-2-3-15,-1-1 2 16,4 0-1-16,0 1 0 0,4-1 2 15,-1 1 2-15,1-1-1 16,0 0-1-16,-4 4 1 16,0-1-1-16,-4 1 0 15,1 0 2-15,-4-1-1 16,-7 7 2-16,0-3-2 16,-4-4-1-16,-3 1 1 15,0-1 1-15,-4 1-1 16,1-4-1-16,-1-3-2 15,0 1-1-15,4-7-27 16,4 0-10-16,-1 0-22 0,4 0-6 16,3-3-24-16,8-1-9 15,-1 1-29 1</inkml:trace>
  <inkml:trace contextRef="#ctx0" brushRef="#br0" timeOffset="33659.477">20934 9210 252 0,'-11'-3'93'0,"8"3"-72"0,-4 0 16 0,3 3 4 16,1 0-9-16,3-3 1 0,-4 3-14 15,1 0-6-15,3-3-8 16,0 0-2-16,0 4 1 0,0-1 2 16,3-3 1-1,1 0-1-15,3-3-1 0,0-4-3 16,0 1 1-16,-4 0 0 16,1-1 3-16,-4-2 3 15,0 6 5-15,0-3-6 16,0 6 0-16,-7 6-4 15,0-3-1-15,0 10-1 16,0-4-2-16,0 0-2 0,3 1 1 16,1-1 1-16,3-3 2 15,0 1-3-15,0-1-2 16,3-3-40-16,1 0-19 16,-1 0-37-16,4 1-15 15,0-4-3 1</inkml:trace>
  <inkml:trace contextRef="#ctx0" brushRef="#br0" timeOffset="34334.952">21297 9025 252 0,'7'-28'96'0,"0"12"-75"0,4-6 12 0,-8 13 0 0,4-1-12 16,-3-2-1-16,0 2 5 16,-4 7 6-16,-4-3-16 15,-3 3 1-15,-7 3-2 0,-4 3 1 16,-3 6 1-16,-4 1-4 16,1 2-2-16,-1 1-6 15,4 3-3-15,3-1 2 16,1 1 0-16,2 0-4 15,5-1-1-15,3-2 1 16,7 6 2-16,3-4-2 16,4 1 0-16,4 0 1 15,3-1 0-15,7 1 0 16,7 0 2-16,4-4-3 0,0 7-2 16,0-3 2-16,-1 3 2 15,-2-1 2-15,-5 4 1 16,-2-3-5-16,2 0 1 15,-10-7 2-15,-3 7 1 16,-4-3 5-16,-4 0 5 16,-6-1-3-16,-4 1 0 15,-7-3-6-15,-7-1-1 16,-8-3-3-16,-2 1-1 16,-1-10 1-16,4 0 2 15,-1-3-3-15,8-13 0 16,4 7 1-16,6-4 0 15,11-3-5-15,7-6 1 16,7-3 2-16,7-6 3 16,4-3 0-16,3-13-1 15,1-7 1-15,-1 1-1 0,-4 3-3 16,-2 6 2-16,-8 3 3 16,-4 3 3-16,-6 4-2 15,-4 6-2-15,-7 3-16 16,-4 6-7-16,-6 6-16 15,-1 4-4-15,0 6-12 16,1 0-7-16,3 6-81 16</inkml:trace>
  <inkml:trace contextRef="#ctx0" brushRef="#br0" timeOffset="35353.425">20433 9997 252 0,'3'-28'96'0,"1"18"-75"0,-1 1 10 0,-3 9 1 16,0 0-3-16,0 6 3 16,-3 7-4-16,-4 6 0 15,0 9-16-15,0 3 4 0,-4-3 4 16,1 7-5-16,-1-4 2 15,4 1-6-15,0-4-1 16,0 0-6-16,3-6-1 16,8-3 3-16,3-4 1 15,4-5 3-15,6-4 1 16,4-3-3-16,4-3-3 16,3-3 0-16,4 0-1 15,-4 0-2-15,0 0-2 16,-6 0 1-16,-5-1 1 15,-3 1-23-15,-3 0-11 16,-4 0-30-16,0 0-11 0,-3-3-16 16,-1-1-7-16,1 4-23 15</inkml:trace>
  <inkml:trace contextRef="#ctx0" brushRef="#br0" timeOffset="35641.939">20648 10057 252 0,'-10'-38'96'0,"10"25"-75"0,3-5 28 15,1 11 8-15,-1 1-8 16,4 3 1-16,0 6-11 0,4 10-4 16,-4 12-19-16,-4 9-1 0,1 4-1 15,-4 9-3-15,-7 3-1 16,0 6-6-16,0-2-3 15,0-10 2-15,0 12 0 16,3-9-4-16,4 0 1 16,0-9-5-16,7-7 1 15,0-3-42-15,4-9-19 0,-1-3-29 16,4-7-12 0,-3 1-33-1</inkml:trace>
  <inkml:trace contextRef="#ctx0" brushRef="#br0" timeOffset="36006.145">21011 10245 320 0,'-3'-7'121'15,"3"7"-95"-15,-4 7 9 0,1-1-1 0,-1 0-11 16,1 4 1-16,-1-1-7 15,4-3-2-15,0 1-9 16,0-1 0-16,0-3 4 0,0 0 0 16,4-3 2-16,-4 0-4 15,3-6-3-15,1 3 2 16,3-7 0-16,0-2 3 16,0 2 1-16,-3 1-1 0,-4 3 1 15,0 3-8-15,0 3-4 16,-4 3 0-16,-3 3 0 15,3 0 1-15,1 1 0 16,-1-1-20-16,4 0-7 16,0-3-30-16,0 0-12 15,4 0-18-15,-1 1-9 16,8 2-31 0</inkml:trace>
  <inkml:trace contextRef="#ctx0" brushRef="#br0" timeOffset="36508.977">21445 10075 188 0,'18'-28'71'0,"-11"16"-55"0,0-4 9 0,-3 10-1 0,-1-4-3 16,1-2 2-16,-1-4 0 15,1 0 1-15,-1-2-13 16,1-1 9-16,-4 6 6 0,0-2 1 15,0 2 4-15,-4 0 0 16,-3 4 3-16,0 6-12 16,-3 3-3-16,-5 6-7 15,-2 7 0-15,-4 15-5 16,-11 16-2-16,4 9 4 16,-4 0 4-16,4 4-5 15,0-1-2-15,6 7-3 16,8 0 0-16,14-4 0 0,11-9 1 15,6-9-2-15,12-6 1 16,2-13-2-16,1-10 2 16,3-9 0-16,4-12 1 15,0-10 0-15,0-6 2 16,0-3-3-16,-8 6 0 16,-9-3 1-16,-8 3 2 15,-11 0-3-15,-10 3-2 16,-10 3 0-16,-8 1 1 15,-3 5-1-15,-8 10-1 16,-6 7-4-16,-4 5 0 16,-3 4-14-16,10 3-3 0,11-4-35 15,10-2-14 1,11-7-59-16,11 0-22 0,3-2 24 16</inkml:trace>
  <inkml:trace contextRef="#ctx0" brushRef="#br0" timeOffset="37996.361">24222 5629 188 0,'0'-12'71'0,"0"9"-55"0,-4-1 11 16,1 4 3-16,3-3-3 15,0 0 2-15,0 0-3 16,0 3 1-16,0 0-15 0,0 0 6 0,0 6 3 15,0 10 4-15,0 9 2 16,-4 13-1-16,1 2-1 16,-4 4-8-16,0 0-2 15,-1 13-7-15,1 2 0 16,4 7 1-16,-1 0 2 16,1-6-5-16,-1-10-4 15,4-3 1-15,0-10 2 16,0-2-4-16,0-10-1 15,4-6 4-15,-1 0 2 16,1-7-5-16,-1-3 0 16,1-2-21-16,-4-1-7 15,0-6-39-15,0 0-17 16,3 0-76 0</inkml:trace>
  <inkml:trace contextRef="#ctx0" brushRef="#br0" timeOffset="38611.072">24832 5852 192 0,'14'-22'74'0,"-7"13"-58"0,0-7 5 0,-7 6-1 16,4 7-3-16,-4-6 1 16,3-1 0-16,-3 1 0 15,0-3-9-15,0-1 6 0,0 0 2 16,0 1-1-16,-3-4 3 16,-1 7 1-16,-3-10 0 15,0 10-5-15,-3-1 1 16,-1 4-3-16,-3 3 0 15,-4 6-5-15,1 9-3 16,-8 10 0-16,-3 13 1 16,-4-1-1-16,-3 4 0 15,-4 0-1-15,0 9 0 16,4 3 6-16,3 16 4 16,7-7-3-16,8 4-1 15,10-7-4-15,14-5 1 0,10-8 0 16,12-5 1-1,6-10-7-15,4 1 0 16,-1-11 1-16,5-5 1 0,-4-10 1 16,3-6 0-16,0-3-2 15,-3-7-2-15,-7-3 3 16,-8-9 0-16,-9 3 1 16,-12-3 0-16,-13 0-2 15,-8 0 1-15,-7 3-7 16,-7-3 1-16,-6 13-8 15,-8 5-3-15,-7 7-10 16,3 10-5-16,5-1-11 16,6 10-5-16,7 0-13 0,11 0-6 15,7-4-69 1</inkml:trace>
  <inkml:trace contextRef="#ctx0" brushRef="#br0" timeOffset="38985.882">23693 6702 284 0,'-15'9'107'0,"19"-3"-83"0,10-6 15 16,-3 0 1-16,10-6-7 16,7-3 1-16,14-1-2 15,22-5 0-15,24-1-17 16,4 0-5-16,21-3 1 0,21 4-5 16,0-1-1-16,18-3-5 15,6 3 0-15,-6 1 0 16,7-1 2-16,-8 0-1 15,-13 4-1-15,-22-1 1 0,-20 4-1 16,-22 6-42-16,-25 3-17 16,-21 3-36-1,-17 16-16-15,-22 6-20 16</inkml:trace>
  <inkml:trace contextRef="#ctx0" brushRef="#br0" timeOffset="39406.748">24197 7075 252 0,'-7'-25'93'0,"7"15"-72"0,4-2 18 16,-4 9 5-16,3-1-1 16,1 1 4-16,3 0-4 15,0 6-2-15,0 7-22 16,0 8 2-16,-4 14 0 0,-3 5-9 15,0 7-2-15,-3 0-6 16,-4 0-3-16,0-3 2 16,0-3 0-16,3-7-4 0,4 3 1 15,4-5-11-15,-1-4-3 16,4-6-39-16,0-4-16 16,0-5-50-16,0-1-22 15,-3 0 20 1</inkml:trace>
  <inkml:trace contextRef="#ctx0" brushRef="#br0" timeOffset="39726.662">24430 7266 288 0,'3'-16'107'0,"1"13"-83"0,7-13 21 0,-8 16 5 0,1-3-16 16,3-3-2-16,-4 6-17 15,1-3-4-15,-1-3-7 16,1 6 2-16,-1 0 3 0,1 0-3 16,-1 0-1-16,1-3 0 15,-1-4-1-15,1 7-2 16,-1 0 1-16,1 0 0 16,-4 0 1-16,-4 7-5 15,1-4 1-15,-4 6 0 16,0 0 0-16,3 1-5 15,1-1 1-15,-4 4-38 16,3-4-16-16,1 1-55 16,6-1-23-16,1-3 19 15</inkml:trace>
  <inkml:trace contextRef="#ctx0" brushRef="#br0" timeOffset="40002.036">24800 6962 272 0,'7'-22'101'0,"-3"19"-78"0,3-4 22 0,-7 7 6 16,0 0-7-16,0 0-1 16,0 7-11-16,0 2-5 15,-7 7-15-15,0 12-5 0,-4 7-3 0,1 2-2 16,3 4 1-16,0 0-4 15,3-1 0-15,4-5 1 16,0-4 0-16,4-6-22 16,3 0-10-1,0-6-35-15,0-3-12 0,0-3-69 16</inkml:trace>
  <inkml:trace contextRef="#ctx0" brushRef="#br0" timeOffset="40369.308">25220 6902 248 0,'28'-31'93'0,"-24"22"-72"0,-1-1 22 0,-6 4 6 16,-4 6-13-16,0 9-1 16,-7 1-7-16,-4 5 0 15,-10 4-16-15,0 6 0 0,-4 13 1 16,4 9 2-16,3 6 0 15,7-3-5-15,8-3-4 16,6-3 1-16,8-6 0 16,10-4-1-16,7-9-1 15,4-9-1-15,-1-3 0 16,1-7 2-16,0-6 1 16,-4-6-1-16,0-4-1 15,-10-2-3-15,-8-1 1 16,-6-2-2-16,-11-1 2 15,-15 0-4-15,-6 0-2 16,-4 7-16-16,-3 9-7 0,-32 9-116 16,46 1 21-1,6-1-16-15,8 7 24 16</inkml:trace>
  <inkml:trace contextRef="#ctx0" brushRef="#br0" timeOffset="41012.287">24112 7946 252 0,'-21'4'93'0,"14"-1"-72"0,0-3 14 0,7 0 2 0,0 0-10 16,4 0-1-16,3-3-2 16,7-1 0-16,7-2-13 15,4 3 9-15,6 0 3 0,5-3-5 16,-1 12-3-16,-3 0-2 15,-1 4 1-15,-6 8 2 16,-7 7 2-16,-8 4-1 16,-6 8-1-16,-11 1-4 15,-4 0 0-15,-6-4-9 0,-1 0-2 16,-3-2-1-16,0-7 2 16,3-3-1-16,4-3-1 15,3-4-4-15,8 1 0 16,3-3 2-16,7-1 1 15,3-2 3-15,5-7 3 16,-1 6-4-16,3-9-3 16,1 0-2-16,0 0 0 15,-1 0-17-15,1-3-9 16,-1-3-57-16,-2 6-24 16</inkml:trace>
  <inkml:trace contextRef="#ctx0" brushRef="#br0" timeOffset="41659.227">24712 8081 284 0,'-3'-3'107'0,"6"0"-83"0,1-3 13 0,-1 3 1 0,1-1-11 16,-1 1-3-16,1 0-8 16,-1 0-2-16,1 0-8 15,-4 0 5-15,0 0 4 0,0-1-1 16,0 4 0-16,0 0-4 15,0 0-1-15,0 0-5 16,-4 10-3-16,-3 2 0 16,0 1-1-16,4-4 0 15,-1 4 0-15,1-1-3 16,-1-2 0-16,1 6-42 16,-1-7-18-16,4 0-43 0,0 1-16 15,0-10 3 1</inkml:trace>
  <inkml:trace contextRef="#ctx0" brushRef="#br0" timeOffset="42244.226">24959 7902 248 0,'18'-25'93'0,"-8"16"-72"0,11-10 20 0,-14 13 7 16,4-3-15-16,-4 2-4 15,-3 1-8-15,-4 6-3 0,-11 3-10 16,-7 3-3-16,-3 7-1 0,0 3-2 16,-4-1-2-16,4 4-2 15,4 0 1-15,2-3 1 16,5 2 2-16,3-2-3 16,7-3 0-16,3-4-1 15,8 7 0-15,3-4 2 16,11 7 2-16,7 0-1 15,3 3 2-15,4 3 2 16,-1-3 2-16,1-3-3 16,-4-1-1-16,-3 4 5 15,0-6 5-15,-11 0-3 16,-7-4 0-16,-3 1 2 16,-8-4 5-16,-6 7-9 0,-8-4-2 15,-10-2-4-15,-14 2 1 16,-4-2-2-16,-7-4-1 15,4 0 1-15,3-6-1 16,4 0 0-16,7-6 0 16,6-3 0-16,8-10 0 15,4 0-3-15,10-12 2 16,10-13-1-16,8-6 0 16,10 6 2-16,4 3 0 15,3 0 0-15,-3 7 0 16,-4-1 0-16,-3 4 0 15,-8 6 0-15,-2 3 0 16,-5 6-16-16,-6 4-4 16,-1 2-34-16,-3 4-15 15,-3 3-46-15,-4 3-19 0,0-3 27 16</inkml:trace>
  <inkml:trace contextRef="#ctx0" brushRef="#br0" timeOffset="42814.26">24144 9006 240 0,'11'-34'90'0,"-8"24"-70"0,4-5 26 0,-7 11 5 0,4 1-11 16,-1 0 12-1,-3 9-14-15,-7 10-20 16,-3 12 0-16,-4 10 2 0,-4 3-2 15,0 0-1-15,4-7-5 16,4 4-2-16,6-10-6 16,8-3-1-16,6-6 1 15,8-4 2-15,7-5-3 16,3-4-2-16,4-6 0 16,-1 0 1-16,-3-6-3 15,1 6 0-15,-8 0-17 0,-3 0-8 16,-4-3-30-16,-4 0-15 15,-3-1-59 1</inkml:trace>
  <inkml:trace contextRef="#ctx0" brushRef="#br0" timeOffset="43069.13">24388 9012 308 0,'-4'-18'115'0,"4"18"-89"0,0 0 12 0,0 3-1 16,0 9-9-16,-4 4 0 16,1 12-6-16,-1 13-4 0,-3-3-10 15,0 5-1-15,0 1 3 0,4-3-6 16,-1 3-2-16,1 0-1 16,3 0 1-16,0-10-3 15,3 7 0-15,1-10-23 16,-1-2-10-16,4-4-28 15,0-6-12-15,4-4-70 16</inkml:trace>
  <inkml:trace contextRef="#ctx0" brushRef="#br0" timeOffset="43452.089">24765 9276 280 0,'0'-16'107'0,"0"16"-83"0,0 0 10 0,0 0 2 16,-4 3-11-16,-3 4-2 16,0-1-5-16,0 3 1 15,0 1-10-15,0-1 1 0,4 0 3 16,3-2-5-16,0-4-2 15,3-3 3-15,1 0 2 16,3-10-6-16,0 7-1 16,0-3 2-16,-4-3 1 15,1 6-3-15,-1-4-3 0,1 7 2 16,-4-3 0-16,0 3-1 16,0 0-2-16,-7 3 1 15,0 7-1-15,3-10-20 16,1 9-7-16,-1-3-41 15,1-3-19-15</inkml:trace>
  <inkml:trace contextRef="#ctx0" brushRef="#br0" timeOffset="43759.831">25079 8900 328 0,'25'-22'123'0,"-15"18"-95"0,1 1 3 0,-11 3-6 15,0 7-6-15,-7 2 3 16,-4 4-3-16,-6 15-2 16,-5 9-9-16,1 4 6 0,0-3 3 15,3-1-7-15,8-5-1 16,6-7-5-16,11-6-1 15,7-7 1-15,8-2 0 16,6-1-2-16,0-9 1 16,0 0-4-16,-3 0-2 15,-4-9-31-15,0 5-15 16,1-2-37-16,-8 3-13 0,-4-6-43 16</inkml:trace>
  <inkml:trace contextRef="#ctx0" brushRef="#br0" timeOffset="43986.807">25308 8856 368 0,'-3'0'140'0,"-1"6"-109"0,1 6 13 16,3-5 1-16,-4 18-19 15,1 9-3-15,-4 13-11 0,-4 10-3 16,0-1-5-16,-3 1-3 0,0-1 0 15,4 1-4-15,3-1 2 16,0 0-6-16,3-2-3 16,0-10-43-1,4-10-20-15,0-6-99 16</inkml:trace>
  <inkml:trace contextRef="#ctx0" brushRef="#br0" timeOffset="46042.756">24483 7661 176 0,'0'-3'68'0,"0"6"-52"0,0-3 14 0,0 0 4 16,0-3-6-16,3-3 0 16,4-4-2-16,0-5-1 15,4 5-14-15,3-9 7 0,4 1 2 16,6-4 5-16,8-4 2 15,3-5-1-15,11-6 1 16,14-7-11-16,21-19-2 16,15-6-6-16,-1-6-3 15,11-1-2-15,7 7-3 16,-18 7 1-16,-17 8 1 16,-22 17-39-16,-35 15-122 15,-14 12-52 1,-10 7 75-16</inkml:trace>
  <inkml:trace contextRef="#ctx0" brushRef="#br0" timeOffset="47333.931">25178 7674 168 0,'10'-19'63'0,"-6"9"-49"0,6-2 5 15,-10 6 0-15,0-4 0 16,0 1 3-16,0-1 3 16,-7 1 2-16,0 3-14 0,-3-1 5 0,-4 7 5 15,-8 4 1-15,-6 8 1 16,-7 10-8-16,-4 6 0 15,0 4-10-15,-3 5-2 16,3 4-5-16,-3 6-1 16,-4 9 3-16,-3 17 1 15,3 2 7-15,7 3 4 16,11-12-1-16,14 0 0 16,17-7-5-16,15 7 0 15,10-9-3-15,7-10 0 16,15-10-3-16,13-15 1 15,11-12-2-15,0-17 2 16,-3-8-2-16,-1-10-1 16,5-7 3-16,-8-2 2 0,-11-7 0 15,-10-12 0-15,-18-10-3 16,-17 0-2-16,-18 1 3 16,-11 2 0-16,-7-3-4 15,-10-9 1-15,-4 0-22 16,-3 3-8-16,-4 13-12 15,0 12-3-15,7 13-58 16,8 18-25-16,6 4 20 16</inkml:trace>
  <inkml:trace contextRef="#ctx0" brushRef="#br0" timeOffset="48386.3">21431 8790 208 0,'-10'-6'77'0,"-4"6"-60"0,-1 0 10 0,8 0 4 0,-3 0-4 15,-1 0 2-15,-3 0-5 16,0-4-3-16,-4-2-11 15,1 6 2-15,-4-3 4 0,-4-3-4 16,-3 6 1-16,-1-3-6 16,-2 3-2-16,-1 3-2 15,0 12 0-15,0 4 0 16,1 6 1-16,-5 10 2 16,-2 15 1-16,-5 19 3 15,4-3 4-15,4 0-6 16,3 3-2-16,11 18-6 15,11 4 0-15,13 0 2 16,15-15 1-16,14-14 5 0,10-12 5 16,18-15-5-16,25-10-2 15,6-16-1-15,1-15 1 16,10-22 3-16,15-25 2 16,-8-10 3-16,-10-3 2 15,-14-12-7-15,-11-4-3 16,-21-9-3-16,-18 3-3 15,-21 4 1-15,-14 2 1 16,-25-6-8-16,-24-2-3 16,-15 14-20-16,1 20-8 15,-1 18-8-15,4 16 0 16,0 16-28-16,7 15-13 16,1 4-45-16</inkml:trace>
  <inkml:trace contextRef="#ctx0" brushRef="#br0" timeOffset="49451.076">19502 12703 216 0,'10'-25'82'0,"-10"6"-64"0,4 0 13 0,-4 10 1 16,0-7-6-16,0-6 2 15,0-3-3-15,-4-9 0 16,-3 5-14-16,-3-2 4 0,-8 3 5 16,-10 3 0-16,-11 12 3 0,-14 13-4 15,-4 16 0-15,-2 21-10 16,-19 7-3-16,-17 19-4 16,-4 19 1-1,0 24-4-15,4 4 0 0,-4 19-1 16,7 15 0-16,11-6 2 15,14 15 0-15,21-2 0 16,25-19 2-16,25-20-1 16,24 1 2-16,18-19-2 15,14-15-1-15,31-23 3 16,12-21 2-16,3-16-2 16,14-23 0-16,-36-2-1 15,36-22 1-15,-14-16 0 16,-7-19 1-16,-11-12 4 15,-17 3 3-15,-22 6-6 16,-21 6-3-16,-21 4 1 0,-17 0 0 16,-22-1-1-16,-28 7-2 15,-18 12-4-15,-3 20 0 16,-11 18 0 0,-10 18-1-16,3 7 1 0,11 7 0 15,11 2-17-15,17 1-7 16,14-1-27-16,17-5-12 15,15-11-38-15,21-2-14 16,18-7 13 0</inkml:trace>
  <inkml:trace contextRef="#ctx0" brushRef="#br0" timeOffset="49914.541">20341 12976 260 0,'11'-50'96'0,"-4"34"-75"0,0-3 10 0,-7 16-2 16,0 3 5-16,-11 3 3 16,-10 16-6-16,-7 9-4 15,-11 7-15-15,-3 8-1 0,-1 8 2 16,-6 14-5-16,3 23-2 15,4 3-1-15,0 0 1 16,-22 116-2 0,50-107-3-16,14-12-1 15,14-19-3-15,11-16 2 16,14-12 1-16,24-16 0 0,15-18 0 16,3-14 0-16,-7-18-47 15,0-3-18-15,-4-3-95 16</inkml:trace>
  <inkml:trace contextRef="#ctx0" brushRef="#br0" timeOffset="50230.03">20705 12744 260 0,'-43'-50'96'0,"26"40"-75"0,2-6 21 0,8 16 6 16,0 7-15-16,4-1-1 16,-1 10-6-16,4 9-1 15,4 25-14-15,3 19-2 0,3 0 1 16,5 12-4-16,2 23-1 16,1 9-2-16,3-10-3 15,-3-6 1-15,-1 4 1 16,-3-1-1-16,4-9-1 15,-4-9-10-15,0-20-6 16,0-12-23-16,0-12-10 16,1-13-23-16,-1-12-9 15,-4-23-41 1</inkml:trace>
  <inkml:trace contextRef="#ctx0" brushRef="#br0" timeOffset="50502.591">20680 12715 260 0,'-21'0'99'0,"21"0"-77"0,7 0 15 16,0 0 3-16,10-3-7 16,12 0 3-16,9-3-9 15,5-7-2-15,6-2-14 16,11-1 0-16,11-3 0 0,6 0-6 15,-3 10-3-15,-7 0-4 0,-7 5 1 16,-10 4-19 0,-11 7-7-16,-11 2-15 15,-11 4-6-15,-6 5-10 0,-11 4-1 16,-11 4-56 0</inkml:trace>
  <inkml:trace contextRef="#ctx0" brushRef="#br0" timeOffset="50710.083">20581 13324 304 0,'21'12'112'0,"15"-15"-87"0,34-16 4 0,-31 16-4 16,14-12-13-16,10-4 1 0,15 3-8 15,7-3-3-15,-4 4-1 16,-7-1-8-16,-7 0-3 0,-11 1-32 15,-3 2-15-15,-7 4-69 16,0 2-34 0,-4-2 83-16</inkml:trace>
  <inkml:trace contextRef="#ctx0" brushRef="#br0" timeOffset="51610.868">22056 12998 264 0,'-14'-7'99'0,"3"11"-77"0,0 2 11 0,4 0 2 16,0 0-12-16,0 4-4 0,0 2-10 15,-3-2-4-15,3 5-3 16,3-5-2-16,4-4 3 15,4-3 0-15,3-3 3 0,7-6-1 16,3-7 0-16,5-5-3 16,2-8 1-16,1-2 9 15,-4 0 4-15,-7 3 1 16,-3 0 0-16,-11 12 2 16,-7 4 0-16,-4 3-10 15,-7 15-3-15,1 10-4 16,-1 0-2-16,1 3-2 15,2 0 1-15,5-4 1 16,3 1 0-16,0-3-16 0,3 0-6 16,4-4-51-16,4 4-22 15,3 3-53 1</inkml:trace>
  <inkml:trace contextRef="#ctx0" brushRef="#br0" timeOffset="51989.528">22052 13427 344 0,'-10'-6'129'0,"6"6"-100"0,1 0 4 0,3 0-4 0,-4 9-15 15,0 1-1-15,1-1-9 16,3 1-3-16,0-1-1 15,3-3 0-15,1-3 0 0,3-9 2 16,4-6 1-16,3-10 5 16,0-3 5-16,0-1-1 15,-3 1 1-15,-4 7 1 16,-4 5 4-16,-6 4-8 16,-4 9-1-16,-8 9-5 15,1 10-1-15,-3 6-3 16,3 0-1-16,-1-3 1 15,5 6 0-15,-1-6-3 16,4-3 2-16,0 0-37 16,4-4-14-16,3-2-18 15,0-4-5-15,3-2-71 16</inkml:trace>
  <inkml:trace contextRef="#ctx0" brushRef="#br0" timeOffset="52782.735">23252 12640 200 0,'3'-19'74'0,"-6"10"-58"0,-1-4 20 0,-3 7 5 0,0-3-6 16,-4-1 2-16,-6 1-12 16,-4 0-3-16,-8 5-13 15,-2 4 1-15,-5 4 1 0,1 2-6 16,0 6-3-16,-4 1-1 15,0 3 1-15,4 2 1 16,0-2 1-16,3 3-2 16,7-7-2-16,4 7-2 15,10-3 1-15,8 0 1 16,10-1 0-16,7-2 0 16,7-4 2-16,7 7-3 15,15-4 0-15,13 7 3 0,11 9 1 16,0 7-1-16,-7 9-2 15,-3 3 1-15,-11 3 1 16,-4-3-1-16,-7 3 2 16,-10 4 7-16,-8 5 3 15,-6-2-2-15,-7-4 1 16,-8-3-3-16,-7-6 2 16,-10 3 0-16,-7-9 1 15,-11-7-4-15,-10-3-3 16,-4-3-2-16,4-9 0 0,6-4-2 15,4-5-1-15,8-4 1 16,2-13-1-16,8 1-3 16,7-25 2-16,4 5 1 15,17-36 2-15,14-4-3 16,21-4-2-16,15-11 2 16,10-20 0-16,3-2 1 15,11 8 2-15,-21 23-1 16,29-47 2-16,-22 12-4 15,-22 13 0-15,-23 25 1 16,-22 6 0-16,-22 19 2 16,-9 16 3-16,6 9-7 15,-24 15 0-15,-4 4-9 0,3 3-3 16,8 0-28-16,10 0-10 16,15-6-83-1,9 0-9 1</inkml:trace>
  <inkml:trace contextRef="#ctx1" brushRef="#br0">32293 13333 0,'0'0'16</inkml:trace>
  <inkml:trace contextRef="#ctx0" brushRef="#br0" timeOffset="54749.379">31866 2691 200 0,'18'-12'74'0,"-14"5"-58"0,3-2 18 0,-7 6 4 15,3-3-7-15,1-4-1 16,-4 1-5-16,0-7-2 15,-4 7-12-15,-6-1 4 0,-12 1 5 16,-16 3-7-16,-15 6-2 16,-7 9 2-16,-7 7 2 15,-11 18 0-15,-17 13 4 0,0 19-5 16,3 3 0 0,0 3 0-16,-3 10 2 0,3 15-5 15,15 3-1-15,20-9-6 16,25-3-1-16,32 9 3 15,29 4 3-15,16-14 0 16,33 1 0 0,24-16-3-16,8-15-1 0,20-7 1 15,8-16 1-15,-4-15-1 16,7-13 1-16,0-12 7 16,-17-16 3-16,-19-22-6 15,-20-22-4-15,-18-12-4 16,-21-19 0-16,-21-22-2 0,-25-4-1 15,-39 1-2-15,-32-3-1 16,-17 15-7-16,-18 22-4 16,4 19-8-16,17 25-1 15,18 26-65-15,18 8-27 16,28 10-64 0</inkml:trace>
  <inkml:trace contextRef="#ctx0" brushRef="#br0" timeOffset="55277.056">33267 3002 284 0,'11'-25'107'0,"-8"9"-83"0,1-3 19 0,-4 13 6 16,0 3-7-16,3-4 2 15,-3 4-9-15,0 3-4 16,0 10-17-16,-3 9 2 0,-1 6 4 15,1 9-5-15,3 4 0 16,0 15-9-16,0 10-2 16,3 3-4-16,1-10-1 15,-1 0 1-15,-3-12 0 0,0 0-44 16,-3-12-20-16,-4-7-48 16,-8-3-19-16,-2 3-12 15</inkml:trace>
  <inkml:trace contextRef="#ctx0" brushRef="#br0" timeOffset="55903.999">33394 2845 224 0,'0'-35'85'0,"0"13"-66"0,3-6 16 0,-6 19 4 16,3-4-8-16,0 1-1 15,-4-4-3-15,-3 7-2 0,-3-1-14 16,-8 7 2-16,-10 3 1 0,-11 13 6 16,-10 15 2-16,-4 19 2 15,-4 0 0-15,4 9-7 16,4 1 0-1,0 9-8-15,6 15-1 0,12 1-4 16,9-7-3-16,12 0 2 16,10-3 0-16,7-3 1 15,7-3 0-15,7-9 0 16,14-10 0-16,15-7-2 16,13-14 1-16,1-11-2 15,-1-9 2-15,-3-12 0 16,-3-13 3-16,-1-6-3 0,1-6 0 15,-1-10-3-15,-7-15-3 16,-6-23 2-16,-11-5 2 16,-11 2 0-16,-18 4 2 15,-17-1-13-15,-14 10-3 16,-4 7-25-16,-3 18-8 16,0 12-44-1,-1 17-20-15,-6 2-39 16</inkml:trace>
  <inkml:trace contextRef="#ctx0" brushRef="#br0" timeOffset="57021.77">24525 12756 212 0,'18'-25'82'0,"-15"19"-64"0,1 0 22 16,-4 6 4-16,0 0 9 15,0 0 4-15,0 0-4 16,0 0 0-16,-7 6-30 16,-4 6 5-16,-6 7 0 0,-8 19-7 15,-3 12 1-15,-4 6-13 16,-3 10-3-16,-4-6-4 15,-4 12 1-15,1 0-2 16,0 10 2-16,3-20-4 16,4-2-2-16,6-13 2 15,5-6 2-15,6-7-7 0,4-9-1 16,3-3-36-16,1-9-14 16,-1 2-17-16,4-5-7 15,0-4-73 1</inkml:trace>
  <inkml:trace contextRef="#ctx0" brushRef="#br0" timeOffset="57301.066">24035 12756 280 0,'-4'-12'104'0,"15"12"-81"0,10 0 23 0,-10 3 3 0,10 6-11 15,3 10 0-15,8 12-12 16,0 16-7-16,0 10-10 16,-1 2-4-16,1 4-1 0,-7-16 0 15,10 32 0-15,4 2-2 16,0-9-2-16,-11-15 1 16,7-4 1-16,-3-9-23 15,-4-7-8-15,-3-11-39 16,-7-8-16-16,-8-2-62 15</inkml:trace>
  <inkml:trace contextRef="#ctx0" brushRef="#br0" timeOffset="58127.61">24829 11693 188 0,'-15'-3'71'0,"8"0"-55"0,-3 0 13 0,6 3 2 16,-3-3-1-16,4-7 2 16,-1 4 0-16,4-3 2 15,0-1-18-15,4-9 6 0,-1 7 5 16,8-7 0-16,-1 3 2 16,8 1-10-16,3 5-4 15,7 4-2-15,4 9 1 16,3 7 2-16,-3 5 2 0,-7 7 1 15,-11 3 1 1,-11 4-9-16,-10 8-2 16,-10 4-3-16,-8 6-1 0,0 6-3 15,1-6 1-15,-1 3-4 16,4-6 0-16,7-6-1 16,3-7 0-16,4-2 4 15,7-7 3-15,7-7 2 16,14-5 3-16,15-7-5 15,9-3-3-15,8 0-1 16,0-10-1-16,-7 7 0 16,-4-3 2-16,-6 0-41 15,-4-1-18-15,-8 4-33 16,-6 3-14-16,-4 3-59 16</inkml:trace>
  <inkml:trace contextRef="#ctx0" brushRef="#br0" timeOffset="58579.579">25167 12756 332 0,'0'-19'126'0,"0"19"-98"0,0 0 8 16,0 0-5-16,0 10-8 16,0 9 0-16,4 9-3 0,-1 19-3 15,4 3-9-15,4 0-5 0,7-3-2 16,-1-3-1-16,4-3 0 16,-3-7 0-16,10 1 2 15,-3-7-1-15,0 0-1 16,-4-6-32-16,-4-6-16 15,-3-3-40-15,1-1-15 16,-1 1-29 0</inkml:trace>
  <inkml:trace contextRef="#ctx0" brushRef="#br0" timeOffset="58847.242">25615 12822 304 0,'-3'-6'112'0,"-1"9"-87"0,-3 16 11 0,0-4 0 0,0 14-7 16,-4 15 1-16,-3 3-9 15,-3 3 0-15,-5 12-12 16,-2 20 1-16,-1 12 1 0,0-3-6 16,1-3-1-16,3 6 0 15,3 0 0-15,0-3-5 16,8-13-1-16,3-9 1 15,3-6 2-15,1-13-24 16,-1-9-12-16,1-13-26 16,3 0-12-16,0-12-74 15</inkml:trace>
  <inkml:trace contextRef="#ctx0" brushRef="#br0" timeOffset="59283.796">25880 11897 220 0,'0'-31'85'0,"3"21"-66"0,1-2 19 15,-1 9 3-15,1-4 1 16,-4 4 4-16,0 0-1 0,0 3 0 16,0 6-25-1,0 16 13-15,-4 16 4 0,1 15-4 16,-1 4 0-16,1 5-14 15,-1 17-6-15,4 5-8 16,0-2-2-16,4-13-1 16,3 0-2-16,0-16 1 15,0-12-1-15,0-3 0 16,0-10 0-16,4-9-25 16,-4-7-8-16,0-6-40 0,-4-6-19 15,1 0-86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26T03:10:00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1520 5760,'0'0'82,"-1"0"0,1 1 1,0-1-1,0 0 0,0 0 0,0 0 1,-1 0-1,1 1 0,0-1 0,0 0 1,0 0-1,0 0 0,-1 1 0,1-1 1,0 0-1,0 0 0,0 1 0,0-1 1,0 0-1,0 0 0,0 1 1,0-1-1,0 0 0,0 0 0,0 1 1,0-1-1,0 0 0,0 0 0,0 1 1,0-1-1,0 0 0,0 0-82,8 3 1426,17-4-343,-22 0-923,42-5 1007,23-8-1167,8-1 252,34 2 1026,91 0-1278,-39 4 226,25-8 408,111-26-634,734-133 112,-631 100-19,-6-17-68,-269 62-15,101-24 50,458-100-2,-507 131 182,149-1-240,-215 18 213,-82 5-145,137-9 1005,128-26-1073,-80-11 616,20-16-616,-26 7 109,-196 53-106,300-74-69,-162 47 49,12 4 17,116-7 102,99 8-102,25 4 248,-231 4 144,53-17-392,-162 23 29,606-108 342,-580 104-291,37-12-80,116-37 229,-236 63-227,11-3 102,0 1-1,1 1 1,-1 0-1,1 1 0,12 0-103,-26 2 44,1 0 1,0 1-1,-1 0 0,1-1 0,0 2 0,-1-1 1,1 0-1,-1 1 0,1 0 0,-1 0 1,0 0-1,0 1 0,0-1 0,0 1 0,0 0 1,-1 0-1,1 0 0,-1 1 0,0-1 0,0 1 1,0 0-1,-1 0 0,2 2-44,12 26 281,-1 1-1,-2 1 1,3 14-281,-14-44 17,30 92 257,72 208-79,39 151-163,-79-189 61,-3 56-93,-26-130-24,22 139 14,-40-190-92,-3 55 102,-13-111 38,-4-1 0,-4-1-1,-8 31-37,-8 13 47,-35 107-47,55-224 0,-89 350-48,85-319 48,2-1 0,2 1 0,2 0 0,2 0 0,3 15 0,-4 20 0,-2-69 0,1-6 0,-1 0 0,1 0 0,-1-1 0,0 1 0,1 0 0,-1-1 0,0 1 0,1-1 0,-1 0 0,0 1 0,1-1 0,-1 0 0,0 0 0,-1 0 0,-31-4 2,17 2 7,-27 1 27,0 2-1,-8 3-35,-6-1-44,-105 11 34,0 6 1,2 8 0,0 6-1,-2 9 10,53-12-9,-597 147 40,8-68-175,116-57 170,2-23-46,498-26 19,-722 49-4,-296 102 85,1037-144-92,-605 107-62,-575 43 21,911-126-2,92-8 174,212-24-120,1-1 0,0-2 0,-1-1 0,0-1 1,18 1-8,0-1 0,-1 0-1,1-1 1,0-1-1,0 0 1,1 0 0,-1-1-1,1 0 1,0 0-1,0-1 1,-1-3 8,-15-11 17,2-1 0,0-2 0,2 0 0,0-2 0,-10-16-17,25 32-15,1-1 0,1-1 0,-1 1 0,2-1 0,-1 1 0,0-8 15,-6-21 32,0-10-32,1 6 69,-51-272 5,32 151-36,-21-51-33,26 123-5,10 33 1,-53-223 0,42 158 56,2-32-57,11 15 50,5-29-50,8-136 37,-4-136 25,-14 228-1539,-36-166 1477,51 372-366,-2-24-1618,4 30 1435,-1 0 1,2 0 0,-1 0 0,0 0 0,0 0 0,1 0-1,-1 0 1,1-1 548,4 0-2789,7 2-720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3:06:10.48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2858 6692 216 0,'-8'-22'82'0,"8"22"-64"0,-3-15 18 0,-1 8 4 15,4 1-17-15,0 0-4 16,0-4-4-16,0 1 3 16,4-4-10-16,-1 4 2 0,5-4 3 15,6-2 2-15,10-4 0 16,5 3-1-16,13-3-1 16,11 4-3-16,-4 2 1 15,1 4 0-15,-1 3 1 0,-14 6 2 16,-3 9 2-16,-4 7 4 15,-10 9 2-15,-11 9-3 16,-4 7 1-16,-10 9-7 16,-3-3-3-16,-11 0-3 15,-4-3-2-15,-3-3-8 16,7-13 0-16,6-3 3 16,-2 0 2-16,-4 3 0 15,10-6-2-15,4-3-2 16,11 0-1-16,3-6 4 0,10-4 1 15,1 4-3 1,3-1 1-16,0 4 0 0,0-1 2 16,-3-5-1-16,10 18 2 15,-7-3-2-15,4 10-1 16,0-4 1-16,-1 3 1 16,-2-5 12-16,-8 5 6 15,-4-6-2-15,-13 7 0 16,3-4-8-16,-14 10-4 15,0-6-3-15,-11 2-3 16,4 1 1-16,-15-1-1 16,1-5 0-16,-14-4 0 15,10-3-3-15,-17-3 0 16,10-6-1-16,-4-1 0 16,1-5-19-16,3 9-10 0,4-10-14 15,10 7-6-15,4-7-18 16,14-3-5-16,7 1-87 15</inkml:trace>
  <inkml:trace contextRef="#ctx0" brushRef="#br0" timeOffset="1068.936">3757 7366 212 0,'7'-22'79'0,"-7"22"-61"0,4-12 19 0,-4 12 4 16,3 3-4-1,-3 0 3-15,4 7-5 0,-1-1 1 16,1 22-20-16,-1-6 8 0,-3 26 4 16,0-4-4-16,-3 9-2 15,-1-9-10-15,-3 13-3 16,0-13-3-16,-7 15 1 15,3-8-6-15,-3 5-3 16,0-2-2 0,0-7 0-16,4-9-33 0,-1-7-15 15,7-6-28-15,1-6-11 16,-1-3-46 0</inkml:trace>
  <inkml:trace contextRef="#ctx0" brushRef="#br0" timeOffset="2190.265">4763 6720 184 0,'10'-28'68'0,"-10"19"-52"0,0-10 10 0,0 13 1 16,0-1-2-16,-3-2 0 16,-4 0-3-16,3 2-2 15,-3 1-10-15,0 3-2 0,-4 6 2 0,-3 6 0 16,-3 7 2-16,-1 6-2 15,-3 9-1 1,-7 1-1-16,-1 9 2 16,-2 2-3-16,-1 20 1 0,-7 22-5 15,4 6-2-15,-1 6 0 16,15-6-1-16,0-19 2 16,3 22 1-16,8-19 3 15,13 1 1-15,22 8-1 16,0-34 1-16,-8-9-4 15,22-6 0-15,21-4 1 16,-25-18 2-16,-3-1 3 16,11-18 2-16,-15 3-1 0,11-32 1 15,6-24-4-15,-9-1-2 16,-15 4-2-16,-11 5 0 16,-13 8-2-16,-11 2-1 15,-7 9-2-15,-18 7-1 16,-7 13-1-16,-7 12 0 15,-7 12 0-15,11 13 3 16,-1 16-7-16,15 6 1 16,10 0-26-16,15-3-8 15,6-6-17-15,11-7-4 16,18-6-63 0</inkml:trace>
  <inkml:trace contextRef="#ctx0" brushRef="#br0" timeOffset="2585.255">5158 7545 284 0,'0'-28'107'0,"3"22"-83"0,-3 2 10 0,0 4 2 15,0 10-7-15,0 9 3 16,0 12-14-16,0 10-5 15,-3 12-8-15,-4 3-4 0,0 10 2 16,-8 19-2-16,5 6-1 16,-1-13 1-16,4-6-1 15,0-9-9-15,7-13-2 16,4-12-36-16,3-10-14 16,3-12-81-1</inkml:trace>
  <inkml:trace contextRef="#ctx0" brushRef="#br0" timeOffset="3378.621">5888 6855 180 0,'3'-12'68'0,"-3"2"-52"0,7-5 8 0,-7 8 2 16,4-5-4-16,0-7 1 15,-1-3-6-15,-3 0 0 16,0-3-10-16,-3 6 9 0,-5 4 6 15,-9 2-2-15,-1 10-2 16,-3 6-4-16,-4 6 1 16,1 7-4-16,2 6-1 0,-6 3-6 15,0 6-1 1,0 7-1-16,3 9 1 16,-7 13-2-16,4 15 2 0,3-3 0 15,11-9 3-15,11-10-3 16,10-6 0-16,7-12 3 15,7-13 1-15,7-13 1 16,8-9 0-16,-1-13-2 16,7-21 1-16,4-7-4 15,-4-12-2-15,-3 3 4 16,0-1 1-16,-11 1-2 16,-3 3-1-16,-7-3 1 0,-4 6 2 15,-7 7 3-15,-4 12 5 16,-3 12-6-1,-3 16 0-15,-8 13-4 0,1 9-1 16,-5 6-1-16,1 23-2 16,0 15 1-1,0 9 1-15,7-3-3 0,4 7 0 16,3 2 1-16,0 7 0 16,7-6 0-16,3-10 0 15,4-9-40-15,0-10-15 16,4-5-30-16,0-11-10 15,-4 4-42 1</inkml:trace>
  <inkml:trace contextRef="#ctx0" brushRef="#br0" timeOffset="3709.205">6283 7523 280 0,'-18'-22'104'0,"15"19"-81"0,-1-3 14 0,4 6 15 15,0 19-16 1,0 9-6-16,0 16-7 15,0 6-13-15,0 3-4 16,0 4-2-16,-3 5-2 0,-1 10 1 16,-3 7-2-16,7-7-1 15,0-9-4-15,0-7-2 16,7-6-50-16,-3-12-20 16,-1-1-74-1</inkml:trace>
  <inkml:trace contextRef="#ctx0" brushRef="#br0" timeOffset="4235.645">6890 6623 228 0,'-7'-63'88'0,"3"48"-69"0,1 2 19 0,3 13 4 15,0 0-7-15,0 10 0 16,3 12-7-16,1 15 0 15,3 13-16-15,3 1-2 0,-3 11 0 16,-3 10-6-16,-4 26 0 16,3-4-2-16,-3-7-2 0,4 8 1 15,-4-20 1-15,0-16-8 16,4 17-3-16,6 5-31 16,-3-34-13-16,0-9-15 15,7-16-4-15,4-13-39 16</inkml:trace>
  <inkml:trace contextRef="#ctx0" brushRef="#br0" timeOffset="4610.033">7193 6586 228 0,'11'-66'85'0,"-1"50"-66"0,11-3 19 0,-10 13 5 16,10 6-7-16,7 0 2 15,8 9-7-15,3 7 1 16,-1 6-18-16,-2 9 7 0,-5 13 6 16,-6 6 0-16,-4 1 2 15,-10 8-10-15,-8-2-4 16,-6 15-8-16,-11 6-3 16,-15-3-2-16,-2-3 1 15,-8-3-2-15,0-12-1 16,4 2-2-16,3-5 1 15,7-4 1-15,15-3 0 16,3-6-3-16,17-7 2 16,19-9 1-16,13-6 0 15,11-9 0-15,-7-7 0 16,7-3 0-16,3 0 2 16,-3 0-28-16,-4 0-11 0,-10 6-42 15,-11 3-17-15,-6 7-59 16</inkml:trace>
  <inkml:trace contextRef="#ctx0" brushRef="#br0" timeOffset="5511.691">2847 9370 192 0,'3'-41'74'0,"-3"25"-58"0,4-2 14 0,-4 15 1 16,0-4-3-16,0 4 12 15,0 16-11 1,0 5-16-16,0 14-1 0,-4 12 1 0,1 18-3 16,-1-11 0-16,1-11 2 15,-4 20 3 1,0 18-6-16,0-12-1 0,3-16-2 15,4 7 1-15,0-10-2 16,4-6 0-16,-1-1-3 16,8-8 1-16,-1-7-2 15,15-10 2-15,21-5-2 16,-4-10-1-16,8-10 1 16,-4-5 1-16,-4-1-3 15,0-3 0-15,-7 0-41 16,-10 4-19-16,0 2-192 15,-7 7 128 1</inkml:trace>
  <inkml:trace contextRef="#ctx0" brushRef="#br0" timeOffset="5843.7">3267 9241 212 0,'-4'-22'79'0,"-3"13"-61"0,7 6 19 0,0 3 4 16,0 6-15-16,0 10-2 0,0 9-3 16,0 6-1-16,0 29-11 15,0 15 1-15,0 13 3 0,0 9-7 16,0-3-1-16,0-15-1 15,0 37 0 1,0 47-5-16,0-47 1 0,0-16 0 16,0 10 0-16,0-23-7 15,0 11 0-15,0-20-28 16,7-12-9-16,-3-7-68 16,6-21-50-1,-3-10 67-15</inkml:trace>
  <inkml:trace contextRef="#ctx0" brushRef="#br0" timeOffset="6109.614">3665 10201 288 0,'-3'9'107'0,"6"1"-83"0,4 18 8 0,-7-12 1 16,0 12-17-16,0 16-3 16,0 9-8-16,0-12-4 15,-3 21 0-15,-1-11-1 0,-6 30 2 16,-1-15-1-16,-3 19-1 16,7-16-8-16,4-7-5 15,-1-5-31-15,8-17-11 16,-1-5-71-16</inkml:trace>
  <inkml:trace contextRef="#ctx0" brushRef="#br0" timeOffset="7070.763">4882 9458 184 0,'22'-57'68'0,"-19"42"-52"15,1-7 12-15,-4 12 3 0,0-2-1 16,-4-1 4-16,-3-3-7 16,-7 7-2-16,0 6-14 15,-4 3-7-15,-3 12 0 0,-4 10-3 16,1 10 2-16,-12 12-2 16,1 18-1-16,-4-8 3 15,1 2 0-15,-1-3-1 16,0-9 1-16,7 6-2 15,-3 1 2-15,7-1-2 16,6 0-1-16,8-9-2 16,7-4-1-16,11-5 2 0,10-10 2 15,11-10-2-15,10-9 0 16,7-6 1-16,1-3 2 16,2-3-1-16,8-1 2 15,7 10 0-15,4 10 1 16,-1 8 0-16,-6 7 0 15,-8 4-2-15,-3 5-2 16,-18 1 12-16,-7 5 6 16,-6-2 4-16,-12 6 2 15,-10 6-11-15,-11-6-3 16,4-6-4-16,-21 9-1 16,3-10-1-16,-10 7 0 0,14-9-5 15,-18 2-1-15,11-5 1 16,-4-7 0-1,7-3 1-15,-3-13 0 0,6 0-3 16,5-21 2-16,6 3 1 16,8-45 0-16,10-24 0 15,10-4 0-15,4-15-3 16,7-16 2-16,8-3 1 16,6-3 0-16,11-19 0 15,3 6 0-15,1 13 0 16,-12 13 2-16,-6 5-1 15,-7 20-1-15,-15 18 1 16,-10 19 1-16,-14 22-10 0,-10 19-2 16,-5 13-28-16,5 2-11 15,-8 7-27-15,11 0-10 16,7-7-31 0</inkml:trace>
  <inkml:trace contextRef="#ctx0" brushRef="#br0" timeOffset="8092.534">2240 8169 188 0,'-3'3'71'0,"3"-3"-55"0,0 0 0 0,0 0-2 16,0-3-4-16,0 0 2 16,3-7 0-16,4 7 2 15,7-12-7-15,0-4 0 0,8-9 3 16,9-13 3-16,33-16 2 15,21-34-2-15,13-21 0 0,33-14-7 16,17-27-2 0,4-4 0-16,17 0 0 15,-17-6-5-15,-4 19 1 16,-3 18 0-16,-11 23 0 0,-22 18-66 16,-13 13-30-16,-14 9-10 15</inkml:trace>
  <inkml:trace contextRef="#ctx0" brushRef="#br0" timeOffset="8902.011">3789 8414 144 0,'7'-7'55'0,"-7"4"-43"0,0-3 10 0,0 6 1 0,0 0-5 16,3-3 2-16,1-4-2 16,-1-2-2-16,5-3-8 15,2-10 4-15,11-13 1 0,18-31 0 16,18-9 2-16,10-16-6 16,14-25-3-16,25-19-6 15,13-3 0-15,1-19-2 16,14 1 0-16,4 11 4 15,-7-14 1-15,-4 8-4 16,0 16 1-16,-11 19-110 16</inkml:trace>
  <inkml:trace contextRef="#ctx0" brushRef="#br0" timeOffset="9952.593">5225 8213 140 0,'0'0'55'0,"0"0"-43"0,0 0 8 0,0 0 0 15,0 0-6-15,0 0 2 16,0 0-5-16,0 0 1 16,0-3-7-16,0-7 8 0,3-8 6 15,4-17 3-15,7-9 2 16,18-9-5-16,10-13-1 15,18-31-4-15,11-10-1 16,10-3-3-16,14-18-1 16,15-10-8-16,-4 6 0 0,-4 4-1 15,0 2 2-15,4 7-1 16,-11 19-1-16,-14 12 1 16,-7 22 1-16,-21 13-102 15</inkml:trace>
  <inkml:trace contextRef="#ctx0" brushRef="#br0" timeOffset="10989.182">5560 10163 228 0,'-4'-31'88'0,"4"15"-69"0,4-3 8 0,-4 13-1 16,3 0 1-1,1 12 6-15,3 7-5 16,0 9-2-16,0 12-14 0,0 13 3 0,-3 13 3 16,-4 18-10-16,-4-12-2 15,1-16-4-15,-8 28-2 16,4-15 3-16,0 22 2 16,0-16-11-16,7-7-3 15,0-8-47-15,3-20-20 16,1-2-60-1</inkml:trace>
  <inkml:trace contextRef="#ctx0" brushRef="#br0" timeOffset="11352.25">6368 9210 208 0,'-7'-22'77'0,"3"19"-60"0,-3 6 17 16,0 3 4-16,0 4-11 15,-4 2-1-15,1 7-2 0,-1 9 2 16,4 10-14-16,0 25 2 0,4 12 2 15,3 6-8-15,-4 4-2 16,0 15-2-16,4 10 2 16,0-6-5-1,0-10-1-15,0-7 0 0,4-5 2 16,0-22-21-16,6-20-9 16,4-18-33-16,4-19-11 15,3-6-48 1</inkml:trace>
  <inkml:trace contextRef="#ctx0" brushRef="#br0" timeOffset="11709.732">6622 9223 224 0,'14'-35'85'0,"-7"26"-66"15,10-1 10-15,-13 10-1 0,10 0 1 16,7 0 5-16,7 10-4 15,4 8 2-15,0 4-18 16,0 7 7-16,-8 15 3 0,-6 21-6 16,-11 17-3-16,-10-4-8 15,-12 1-5-15,-9 5 1 16,-4 17 0-16,-1-10 3 16,-2-13 3-16,6-9-4 15,4-13-3-15,7-2-1 16,7-14-1-16,3-2-3 15,11-10 2-15,7-9 1 16,11-6 2-16,14-4-1 16,10-3-1-16,0-6-2 0,4 0-1 15,-10-3-16-15,-1 0-5 16,-3 0-50-16,-11 0-19 16,4-3-49-1</inkml:trace>
  <inkml:trace contextRef="#ctx0" brushRef="#br0" timeOffset="13918.615">2304 11094 92 0,'0'-28'35'0,"0"16"-27"0,0-10 31 0,3 12 14 0,1-2-15 15,-1-7-4-15,1 6-11 16,-1-2-3-16,4-4-11 16,0 0-1-16,4-3 2 0,7-6 0 15,13-10 4-15,8-12-3 16,32-35-1-16,6-5-6 16,15-14-3-16,32-28 0 15,3-2 1-15,0 2-1 16,21-6 2-16,-4 0-4 15,1 9 0-15,14 10-1 16,-11 3 0-16,-7-3-91 16,-3 22-63-1,-22 12 57-15</inkml:trace>
  <inkml:trace contextRef="#ctx0" brushRef="#br0" timeOffset="14382.73">3969 10699 140 0,'-7'0'55'0,"7"3"-43"0,0-3 8 16,0 0 2-16,0 0-2 15,3 0 3-15,1-3-2 16,3-3 2-16,7-6-13 16,11-14 5-16,6-24 3 0,15-9-6 15,11-20-2-15,13-24-5 16,25-16-2-16,8-4-1 16,-1 4 1-16,7-12-2 0,4 11-1 15,-7 17-2-15,-11 15 1 16,-3 13-26-16,-18 9-9 15,-3 16-70 1</inkml:trace>
  <inkml:trace contextRef="#ctx0" brushRef="#br0" timeOffset="15073.476">6417 8614 56 0,'18'-53'22'0,"-11"25"-18"0,3-1 33 0,-10 20 13 16,-3-3-22-16,-4-1-7 15,-7 4-1-15,-4 2 4 16,-14 7-13-16,0 13 3 0,-3 9 0 15,0 12 4-15,-14 13 1 16,3 7-4-16,-4 8 1 16,-6 17-9-16,3 34-4 15,-7 12 0-15,11 41 0 16,-4 19 5-16,14 35 5 16,7 12-1-16,22-47 1 15,-5-44-3-15,40 59-1 16,-14-52-1-16,49 2 0 15,-11-34 2-15,36-18 1 16,-15-20-5-16,47-28-2 0,-22-12 4 16,46-60 5-16,-25 3 2 15,33-66 0-15,55-59 6 16,-27-3 1-16,-22-29-7 16,-21 7-4-16,-18-22-4 15,-31 2 0 1,-43 1-6-16,-35-9-3 0,-28 6-10 15,-46-10-3-15,-28 28 3 16,-18 35 3-16,-21 35 2 16,3 40 5-16,8 26-28 15,10 24-9-15,18 13-63 16,21 6-24-16,17-3 17 16</inkml:trace>
  <inkml:trace contextRef="#ctx0" brushRef="#br0" timeOffset="15761.816">7186 5852 184 0,'-3'-38'71'0,"-1"29"-55"0,4-13 6 16,-3 16 0-16,-1-1-8 0,-3 4 2 16,-4 9-9-16,-13 7-4 15,-5 15-2-15,-13 4 1 0,-11 8 3 16,-7 23 4-16,-3 22 2 15,3 15 1-15,-4 32 0 16,1 25-2 0,-1 37 1-16,11 7-8 0,15 24-2 15,23-5-1-15,22-10 2 16,22-16 1-16,27-40 3 16,36-32 6-16,14-34 2 15,17-28-1-15,15-32 2 16,-4-28 1-16,14-35 2 15,7-21 5-15,-10-19 3 16,3-41-2-16,0-4-3 16,-10-17-9-16,-18-17-5 15,-22-3-4-15,-23-28 0 0,-30 13-2 16,-34-1-1-16,-43-2-2 16,-38 21-1-1,-26 32-3-15,-31 34 1 16,-3 35-6-16,3 28-1 0,3 34-33 15,15 25-13-15,28 7-98 16</inkml:trace>
  <inkml:trace contextRef="#ctx0" brushRef="#br0" timeOffset="16875.621">13384 6363 192 0,'7'-50'74'0,"-3"25"-58"0,0-7 23 0,-4 23 4 16,0 3-4-1,0 6 0-15,0 12-3 0,0 13 3 16,0 13-22-16,-4 18 8 0,-3 32 3 16,0 19-7-16,-4 15 1 15,-3 22-9-15,0 4-3 16,-4 12-5-16,-3 3-2 16,0-22 8-16,0-13 2 15,7-5-4-15,3-14-1 16,8-18-4-16,10-16-1 15,7-24-1-15,7-11-2 16,7-21 5-16,22-19 4 16,17-15-5-16,10-7-2 15,4-4-1-15,11-2-1 16,10 3 0-16,4 6 0 0,-10 1 0 16,-12 8 0-16,-3 4-29 15,0 0-10-15,-3-4-38 16,-4 10-14-16,-10-3-69 15</inkml:trace>
  <inkml:trace contextRef="#ctx0" brushRef="#br0" timeOffset="17369.457">15843 6702 228 0,'-7'-66'88'0,"4"25"-69"0,-4-3 8 0,3 25-1 15,-3-3-3-15,-4-3 1 16,-3-3 0-16,-3-3 0 16,-4 9-13-16,-11 6 4 0,-14 10 3 15,-11 9-2-15,-10 16 3 0,-3 18-6 16,-8 35 0-16,-13 16-6 16,-12 22-2-16,4 34 4 15,11 4 2-15,18 8-4 16,20 1 1-16,22-22-5 15,21-19 0-15,32-16 1 16,35-15 0-16,14-16 0 16,28-22 0-16,18-13 0 15,0-15 2-15,11-16-1 16,6-6 0-16,-10-6-3 16,-14-7-2-16,-7 4-19 15,-7-7-8-15,-11-3-54 16,-11 0-23-16,-17-13-47 15</inkml:trace>
  <inkml:trace contextRef="#ctx0" brushRef="#br0" timeOffset="17704.402">16277 6488 252 0,'11'-47'93'0,"-4"38"-72"0,0-4 7 0,-4 13 0 0,1 0 0 16,-4 10 6-16,0 12-6 16,-4 25-2-1,1 19-14-15,-4 12 1 0,3 10 3 0,1 28-8 16,3 6-2-16,7-12-4 15,3 15 1-15,5-2-2 16,6-14 2-16,3-15-2 16,-6-15-1-16,0-7-37 15,-4-19-17-15,-4-6-17 16,-3-12-5-16,-3-10-44 16</inkml:trace>
  <inkml:trace contextRef="#ctx0" brushRef="#br0" timeOffset="18138.452">16376 6401 288 0,'-25'-35'107'0,"18"35"-83"0,-7 6 15 0,7 7 1 15,0 6-7-15,3 15 3 16,4 13-9-16,8 13-2 15,9-1-14-15,15 4 0 0,7-10 2 16,7-6-3-16,3-6 0 16,0-13-4-16,8-2 1 15,6-14 0-15,4-12 3 16,0-12-5-16,-3-17-1 16,-8-15-2-16,-6-9-2 15,-8 0 3-15,-10 6 0 16,-8 12 7-16,-6 10 6 15,-4 16-8-15,-7 18-2 16,-7 19-2-16,-3 23 2 0,-4 5-5 16,-4 16-1-16,4 19 2 15,4 6 1-15,3 7-4 16,3-4 1-16,4 10 0 16,0-4 0-16,4-15-29 15,-1-3-10-15,1-16-25 16,-1-15-8-16,1-13-21 15,0-7-8-15,3-9-30 16</inkml:trace>
  <inkml:trace contextRef="#ctx0" brushRef="#br0" timeOffset="19832.189">18239 6808 192 0,'-14'-3'71'0,"6"3"-55"0,5 0 4 0,3 0-2 15,0 0 0-15,0 0 1 16,0 0 1-16,0 3 2 16,3 0-12-16,1 0 5 0,3 1 3 15,4-4-2-15,-1 0 1 0,1-4-3 16,-1 1-1-1,1-3-3-15,0 0-1 16,-4-4 1-16,-4 1 1 16,-3 0 1-16,-3-1 0 0,-4 1-2 15,-4 2-1-15,-3 4-5 16,0 3-1-16,-4 7-1 16,0 2 1-16,4 4-2 0,0 2 2 15,4 4-2 1,-1 0 2-1,4 0 4-15,7-7 4 0,4 7-2 16,3-6 2-16,3-4-2 16,8-6 0-16,3-3 1 15,0-3 1-15,4-3 1 16,-4-4 0-16,-3 1-4 16,-8-7-3-16,-3 7-2 15,-7-4 0-15,-7-2 0 0,-7 5 1 16,0 1-5-16,-4 3-1 15,4 2-2-15,0 4 0 16,4 4 3-16,3 2 0 16,-1 3-10-16,5 1-5 15,3-1-41-15,3 10-17 16,1 0-75 0,3 6-56-16,0 6 84 15</inkml:trace>
  <inkml:trace contextRef="#ctx0" brushRef="#br0" timeOffset="20328.519">18147 7420 316 0,'-14'-16'118'0,"7"13"-92"0,3 0 2 16,4 3-7-16,-3 0-12 0,-1 3-1 15,-3 3 2-15,4 7 1 16,-1 2-5 0,4 4 0-16,4 0 4 0,-1 6 3 0,8-6 4 15,3-4 0-15,3-5-1 16,8-7-4-16,3-6-2 15,1-7-2-15,-1-2 0 16,-4-7-2-16,-6 0 1 16,-7 1 7-16,-8 2 3 15,-6 0-4-15,-8 0 0 16,-7 4-8-16,1-1-1 16,-4 7 0-16,0 6 2 15,-1 10-5-15,5 2-1 16,-1 7 2-16,7 0 1 15,4 0-4-15,4 9-1 16,6-9 1-16,4 2 0 16,8-8 1-16,2-4 0 0,4-2 0 15,4-4 0-15,3-3-69 16,1-3-30-16,-1 3-91 16</inkml:trace>
  <inkml:trace contextRef="#ctx0" brushRef="#br0" timeOffset="20871.704">20055 6457 224 0,'7'-69'85'0,"-7"47"-66"0,0-3 19 16,0 16 5-16,0-1 0 16,4 1 2-16,0 3-3 15,-1 12 1-15,1 6-24 16,-4 17 7-16,0 8 4 0,0 29-5 15,-4 16 0-15,-3 8-12 16,0 17-3-16,0 12-6 16,0 7-1-16,0-10 1 15,0 9 0-15,3-12-5 16,4-13 1-16,4-18-13 16,-1-19-5-16,4-20-32 0,4-17-13 15,3-20-44-15,7-16-20 16,4-12-7-1</inkml:trace>
  <inkml:trace contextRef="#ctx0" brushRef="#br0" timeOffset="21334.626">20542 6369 252 0,'4'-25'93'0,"-1"13"-72"0,11-17 20 0,-7 17 7 0,8-7-15 16,2-3-1-16,1 0-4 16,3 0 0-16,-3 3-15 15,3 4 5-15,0 12 5 0,4 3-1 16,6 3-1 0,5 12-3-16,3 7-1 0,-1 10 6 15,5 8 3-15,-5 11-3 16,-2 18-2-16,-8 22-5 0,-14-7 0 15,-14 7-7-15,-10 0-1 16,-15 6-4 0,-18 7-1-16,-16-10-1 15,-12-10-2-15,4-8 1 16,7-4-1-16,11-13 0 16,13-8 0-16,12-8 0 15,13-8 0-15,15-1-3 16,20-12 2-16,26-9 1 15,13-7 2-15,8-6-1 0,10-6-1 16,11-4 1-16,-1 4-1 16,-10 3-3-16,-7 0 2 15,-6 3-50-15,-9 0-20 16,-2-3-40-16,-4 3-13 16,-4 6-46-1</inkml:trace>
  <inkml:trace contextRef="#ctx0" brushRef="#br0" timeOffset="21920.554">22860 6742 280 0,'0'-31'107'0,"4"18"-83"0,3-12 15 0,-4 19 3 15,1 0-8-15,-1 0 1 16,1 6-5-16,-1 9-1 0,-3 13-16 16,-10 12-1-16,-8 10 1 0,-10 10-5 15,-15 18 0 1,-9 9-4-16,-5 7-3 0,1-6 2 16,10-4 0-16,3-6-1 15,8-6 1 1,7 0-4-16,7-16-2 0,3-6 2 15,8-10 2-15,-1-9-22 16,4-9-11-16,3-10-34 16,1-9-16-16,-1-3-73 15</inkml:trace>
  <inkml:trace contextRef="#ctx0" brushRef="#br0" timeOffset="22174.87">22391 6586 284 0,'0'-19'107'0,"0"25"-83"0,10 7 26 0,-6 5 6 15,7 7-13-15,3 10 0 16,3 9-13-16,8 3-6 16,3 3-14-16,4 10-2 0,0 15-1 15,3 0-3-15,0-3-3 16,1-9 0-16,2-3-1 15,-6-10-3-15,0-6 2 16,-4-10-39-16,0 1-18 0,0-7-41 16,4 0-18-1,4-3-17-15</inkml:trace>
  <inkml:trace contextRef="#ctx0" brushRef="#br0" timeOffset="22579.019">23315 6683 320 0,'18'-41'121'0,"-11"35"-95"0,7 6 20 0,-11 6 4 16,8 13-13-16,0 12-1 15,6 7-16-15,4 6-5 16,4 6-9-16,7 13-4 0,7 9 1 15,3 0-2-15,4-6-1 16,-4-10 1-16,-3 1 1 16,-4-10-1-16,-3-7 2 15,-7-2-7-15,-8-7 1 16,-3-2-56-16,-3-4-26 16,-7 0-86-16</inkml:trace>
  <inkml:trace contextRef="#ctx0" brushRef="#br0" timeOffset="22863.047">24074 6802 304 0,'-4'-16'115'0,"4"16"-89"0,0 0 12 0,0 0-1 15,-3 7-9-15,-8 5 0 16,-3 10-9-16,-7 6-4 15,-4 22-8-15,-7 16-1 0,-7 19 4 16,1 3-6-16,-12 25 0 16,-10 15-2-16,-3-2-2 15,-1 8 1-15,11 4 1 16,11-12-3-16,7-13-2 16,10-16-20-16,4-3-10 15,7-16-36-15,3-15-14 16,11-13-57-1</inkml:trace>
  <inkml:trace contextRef="#ctx0" brushRef="#br0" timeOffset="24725.593">13614 2967 168 0,'0'-41'66'0,"-4"23"-52"0,1-11 8 0,-1 20 1 15,-3-7-3-15,0 7 3 16,-4-4-4-16,-3 4 0 15,-7 0-10-15,-4 5 8 0,-3-2 3 16,-4 12-2-16,-3-2 0 16,-7 14 1-16,-8 4 0 15,-9 16-6-15,-5 3 0 16,-3 15-6-16,3 23-2 16,8 11 0-16,7 1 1 15,6 16 1-15,12 9 1 0,13 0 0 16,14-12 0-1,15-4-2-15,17 3-1 16,25-5-1-16,14-11 0 0,7-15-2 16,11-12 1-16,14-22 0 15,7-26 1-15,-8-24 2 16,1-26 1-16,3-18 3 16,1-1 4-16,-8-21-2 15,-14-13 1-15,-14-3-7 16,-18 0-4-16,-13-13 1 15,-15-9 2-15,-18 3-2 16,-20 10-2-16,-26 2-3 0,-13 4-1 16,-11 19-3-16,-18 18-1 15,-38 13-1-15,10 35 2 16,18 21-29-16,17 16-12 16,15 0-49-16,13 10-19 15,8 2-14 1</inkml:trace>
  <inkml:trace contextRef="#ctx0" brushRef="#br0" timeOffset="26290.245">15734 2926 176 0,'3'-12'68'0,"-6"6"-52"0,3-4 6 0,-4 10 1 15,4-9-3-15,-3-1 0 16,-1 1 1-16,-3 0 1 16,-3 2-12-16,-4-2 3 0,-4 9 1 15,-10 0 1-15,-11 9 1 16,-10 1-4-16,-4 15-2 15,0-3-2-15,0 12 2 16,0 7-1-16,-4 15 2 0,-3 23-2 16,0 6 2-16,0 2 0 15,4 17 1-15,14 9 0 16,17-7 2-16,18-9-5 16,21-12-3-16,21-6-1 15,15-7 1-15,17-19-3 16,21-6 0-16,11-16 3 15,0-15 1-15,6-16 1 16,12-13 0-16,-1-8-4 16,-10-20-3-16,-11-6 2 15,-3-22 2-15,-14-3 4 16,-18-1 5-16,-25 8-4 0,-21-17 0 16,-18-12-4-16,-13-3-1 15,-22 6-8-15,-25 6 0 16,-17 4-4-1,-3 9 0-15,3 15-10 0,3 16-3 16,14 23-43-16,15 8-19 16,14 1-81-1</inkml:trace>
  <inkml:trace contextRef="#ctx0" brushRef="#br0" timeOffset="27593.635">22931 5752 248 0,'3'-22'93'0,"4"12"-72"0,0-5 16 16,-3 8 4-16,-1 4-2 15,1-3 1-15,-4 6 3 16,0 9 0-16,-7 13-23 15,-4 3-1-15,1 0 0 0,-5 0-7 16,-2 4 1-16,3-1-8 16,0-3-1-16,3-3-4 15,4-6-1-15,3-1 1 16,8-5 0-16,-1-4 0 16,8-3 0-16,0-3 0 0,3 0 0 15,0 0-3-15,0 0 2 16,4 0 1-16,3 0 2 15,3 6-1 1,5-3-1-16,2 7 1 0,5 2 1 16,-1 4-1-16,0 6-1 15,1 6 1-15,-5 0-1 16,-6 7 6-16,-4-4 4 16,-7 1 8-16,-7-4 3 15,-7 0-4-15,-10-3-2 16,-11-3-9-16,-11-3-2 15,-10-6-2-15,-4 2-2 16,0-5 1-16,0-7-1 16,0 6-3-16,4-9 2 15,3 0-28-15,7-3-10 0,4-3-21 16,7 3-7-16,3-4-39 16,4-2-17-16,3-4-12 15</inkml:trace>
  <inkml:trace contextRef="#ctx0" brushRef="#br0" timeOffset="27802.939">22916 5755 356 0,'22'-16'132'0,"-5"10"-103"0,26-10-8 0,-15 10-9 15,14-7-11-15,11 4-1 16,4 6-2-16,-5-7-1 16,1 4 2-16,0 6-57 0,-3 16-24 15,-4-7-51 1</inkml:trace>
  <inkml:trace contextRef="#ctx0" brushRef="#br0" timeOffset="28374.432">24388 5770 272 0,'10'-22'104'0,"-6"19"-81"0,-1 3 14 0,-3 0 1 15,0 7-5-15,-3 5 1 16,-4 7-15-16,0 0-4 15,-4 3-9-15,-3 9 0 0,0-3 1 16,0 0 3-16,3 1 4 16,4-1-8-16,3-3-1 15,8 0-1-15,3-6 2 0,7-3-3 16,11-4-2-16,7-3 0 16,6 1 1-16,-2-4-19 15,-5 0-6-15,-2 1-50 16,-12-1-22-16,-6 3-50 15</inkml:trace>
  <inkml:trace contextRef="#ctx0" brushRef="#br0" timeOffset="28613.301">24684 5839 280 0,'3'-25'104'0,"-3"22"-81"0,-3-3 31 0,3 6 8 16,-4 6-12-16,1 4-5 15,-4 2-14-15,0 13-7 16,0 3-14-16,0 7 0 0,0 24 1 16,-1 7-6-16,1 10-1 15,0-7-4-15,0-7-1 16,0 1-1-16,4 9 0 16,-1 0-42-16,1-9-18 15,-1-10-37-15,-3-3-14 16,4-15-23-1</inkml:trace>
  <inkml:trace contextRef="#ctx0" brushRef="#br0" timeOffset="30909.841">12361 5833 208 0,'-7'-22'79'0,"7"25"-61"0,4 7 12 0,-4 5 2 15,0 10-6-15,0 19 2 16,0 32-7-16,-4 21-3 16,-3 22-10-16,0 25-1 0,-7 25 3 15,-4 29-2-15,-3 25 3 16,0 18-4-16,0 29 1 16,0-23-3-16,7 23 0 0,7-32 1 15,10 1 1-15,8-32-6 16,6-29 0-16,5-21-1 15,2-16 2-15,4-19-1 16,4-21-1-16,7-20 1 16,10-12-1-16,8-19 0 15,10-12 0-15,3-10 0 16,4-3 2-16,18-3-3 16,18-9 0-16,2 6 1 15,26-4 2-15,17 1-1 16,11 0 2-16,25-1-2 0,13-2-1 15,22-4 1-15,21-2-1 16,14-4-3-16,32-6 2 16,21-7 1-16,7-2 2 15,14-4-1-15,25-3-1 16,21 0-2-16,3 1 1 16,71-1 1-16,-24-3 0 15,-15 0 0-15,4-3 2 16,7-3 1-16,-4-7 3 15,-3 4-1-15,-11-4 0 16,-14 4-3-16,-7 9 1 16,7 6-4-16,-14 4-2 15,-31 9 4-15,-8 9 3 16,0 0-3-16,-42 7-3 16,3 5 3-16,-31-2 1 0,-4-6-3 15,-35-10 1-15,3-16 2 16,-28-3 1-16,-14-6 1 15,-7 0 2-15,-17 0-5 16,-29 0-1-16,-11 0 0 16,-10 3 2-16,-14-3-1 15,-21-4 2-15,-18-5-4 16,-14-10 0-16,-15-3 3 16,-9-6 3-16,-12-7-4 15,-6-12-1-15,-4-19 0 16,0-25 2-16,4-19-1 15,-1-37-1-15,1-16-2 0,6-44 1 16,-2-32 1-16,-1-15 0 16,-4-31-3-16,-10-7 2 15,-10 35 1-15,-12 22 0 16,-16 31 2-16,-12 41 3 16,-13 9-2-16,-1 16-2 15,4 28-3-15,4 16-1 16,3 9 4-16,4 13 1 15,-1 3 0-15,1 3-2 16,-4 16-2-16,-4 12 1 16,-3 16 3-16,0 12 1 15,0 7-4-15,-10 6-1 16,-18 7-2-16,-15 8 3 0,1 4 0 16,-7 0 3-16,-25 0-1 15,0 3-1-15,-18 0 1 16,-21 3-1-16,-3 0-3 15,-32 7 2-15,-8-1 1 16,-27 10 2-16,-8 0-1 16,-10 6-1-16,-28-3 3 15,3 6 0-15,-10 0-4 16,-18-3 1-16,7 0 0 16,-14 0 2-16,-18 0-3 15,-3 1 0-15,-3-1-1 16,-8 0 0-16,-18 3 4 15,-10 3 1-15,4-3-4 16,6 7 1-16,-6 12 0 16,-15 6 2-16,1 4-3 0,20 2 0 15,15-12 1-15,-7-3 0 16,6-3 0-16,29-3 2 16,-3-1-3-16,13-5 0 15,29 5 1-15,-4 1 0 16,39-1-3-16,7-2 2 15,32-1-1-15,35-2-2 16,11-1-28-16,14-3-12 16,24 1-114-1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3:06:46.45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2688 7363 168 0,'4'-28'66'0,"-4"19"-52"0,3-7 14 16,-3 13 3-16,4-4-3 0,-1 1 1 15,1 3-3-15,-1 6 1 16,-3 7-15 0,0 5 0-16,0 10-1 0,-3 7 0 0,-4 24 1 15,0 13 0-15,-4 6 0 16,4-2-4-16,-4 2 0 16,1 6-5-16,3 1 0 15,3-1-1-15,8-15 1 16,3-9 2-16,7-13 2 15,4-10 1-15,6-6 0 16,8-9-4-16,7-6-3 16,3-7 0-16,11-6 1 15,4-3 1-15,-1-4 1 16,0-2-9-16,-13 0-4 16,-4-1-46-16,-1 1-19 15,-13-1-63 1</inkml:trace>
  <inkml:trace contextRef="#ctx0" brushRef="#br0" timeOffset="373.163">3337 7291 220 0,'-7'-25'85'0,"0"19"-66"0,4 3 16 0,3 3 6 15,-4 6-11-15,1 10-2 16,-1 12-3-16,1 13-1 16,-1 27-13-16,0 17 2 0,4 19 1 15,-3 24-7-15,3 13-4 16,0 7 0-16,0-17 0 15,0-30-1-15,3 40 1 16,-3-32-2-16,4 33-1 16,0-33 1-16,3 4-1 15,-4-25-9-15,4-10-4 16,-3-12-15-16,3-9-8 16,-4-13-9-16,4-7-2 15,0-9-72-15</inkml:trace>
  <inkml:trace contextRef="#ctx0" brushRef="#br0" timeOffset="735.95">3849 8752 204 0,'-4'-28'77'0,"4"22"-60"0,0 6 19 0,0 0 5 16,0 9-8-16,0 10-2 15,0 9-11-15,-7 25-2 16,4 1-11-16,-1-7-4 0,-6 34 0 15,3-18-2-15,-8 44-1 16,8-23 1-16,-7 17 1 16,4-20-3-16,-1 1 0 15,4-10-6-15,4-10-3 16,3-5-47-16,7-16-20 16,-4-7-38-1</inkml:trace>
  <inkml:trace contextRef="#ctx0" brushRef="#br0" timeOffset="1487.471">4763 7859 176 0,'10'-60'68'0,"-10"38"-52"0,0-22 10 0,-3 25 4 15,-4-12-9-15,3-7-2 16,-3 1-5-16,-4-1 1 16,-3 7-8-16,-7 3 7 0,-4 15 5 15,-3 7-6-15,-18 25-2 16,-3 18-2-16,0 13 1 15,3 4-5-15,3 2-3 16,1-3-1-16,7 7-1 16,6-4 0-16,8 7 0 15,11-10-3-15,6-6 2 16,8-3-1-16,6-9 0 16,22 2 4-16,14-8 3 0,17-1-2 15,8-6-2-15,7 6 0 16,10 3-1-16,14 4 2 15,-14 6 1-15,-7 12-1 16,-10 0 1-16,-18 4 4 16,-11-4 6-16,-17-3-1 15,-7 3 3-15,-18-5-6 16,-15-5-3-16,-13 4-3 16,-14 4 0-16,-4-4 0 15,-14-3 3-15,11-10-5 16,-4-12-1-16,7-3-2 15,4-22-2-15,-4-22 3 16,7-7 2-16,14-12 0 16,8-22-1-16,17-34 1 15,14-6-1-15,7-20 0 0,18-18 2 16,21 0-1-16,3-23-1 16,11-2-2-16,-10 12 1 15,-1 4 3-15,-24 18 1 16,-11 19-1-16,-14 25 1 15,-14 22-2-15,-14 22-1 16,-14 22-4-16,-11 34 0 16,-10 16 2-16,3 13 1 15,11 6-10-15,-1 0-3 16,12 6-26-16,6 10-9 16,11 9-87-1</inkml:trace>
  <inkml:trace contextRef="#ctx0" brushRef="#br0" timeOffset="1875.226">5704 8799 184 0,'-17'-72'68'0,"13"31"-52"0,4-15 12 0,0 43 5 16,0-2-2-16,4 2 4 15,-1 13 1-15,1 16-1 16,-1 9-18-16,1 13 3 0,-1 15 1 15,1 10-7-15,-4 18-3 16,0 10-6-16,-4-3-4 16,-3 9 0-16,0 16 1 15,4-7-1-15,3-8-1 16,0-11-13-16,3-11-4 16,1-17-33-16,3-5-13 15,3-17-68-15</inkml:trace>
  <inkml:trace contextRef="#ctx0" brushRef="#br0" timeOffset="2068.255">6311 7401 224 0,'-7'-38'85'0,"7"23"-66"0,0 5 10 0,0 7 2 16</inkml:trace>
  <inkml:trace contextRef="#ctx0" brushRef="#br0" timeOffset="2235.542">6304 7354 433 0,'0'34'30'15,"0"35"-16"-15,0 16-4 0,0 9 0 16,0 31-6-16,0 10 0 15,0 9-4-15,0 16-1 16,4-12 3-16,-1-17 3 16,4-8-2-16,4-10-2 15,3-26-16-15,4-24-5 16,3-28-43-16,7-20-19 16,-7-12-32-1</inkml:trace>
  <inkml:trace contextRef="#ctx0" brushRef="#br0" timeOffset="2639.446">6735 7470 228 0,'0'-16'88'0,"3"7"-69"0,4-7 4 16,0 10-2-16,4-7-2 15,10-2 3-15,4-4-3 16,10 0-2-16,7 10-9 16,1-1 10-16,-1 20 5 0,-3 8 0 15,-4 20 0-15,-7 28-1 0,-10 15-2 16,-8 4-6 0,-6 12-4-16,-11 16-3 15,-11 0-2-15,-10-10-3 0,-11 4-2 16,-3 6 3-16,-4-7 0 15,4-8-4-15,6-20 1 16,15-12 0-16,14-10 0 16,18-12-3-16,21-9 2 15,17-7 1-15,4-3 2 16,17-9-1-16,4-4-1 16,11 1-8-16,-7-4-3 15,-8 1-54-15,-10-7-21 16,-10 12-65-1</inkml:trace>
  <inkml:trace contextRef="#ctx0" brushRef="#br0" timeOffset="3255.371">3711 11383 220 0,'-3'-85'82'0,"-1"63"-64"0,8-3 13 0,-1 25 1 0,1 6-6 16,6 13 2-16,-3 25-7 15,0 19-1-15,1-7-11 16,-1-12-1-16,7 50-1 0,-7-22-1 15,3 38 1-15,1 28-6 16,-4-22-1-16,0-22 2 16,0 16 1-16,-3-22-4 15,-1 3 1-15,1-16-2 16,-1-12 0-16,1-10-29 16,3-28-14-16,0-6-63 15,7-22-52 1,0-4 59-16</inkml:trace>
  <inkml:trace contextRef="#ctx0" brushRef="#br0" timeOffset="3647.03">4311 11098 220 0,'14'-19'85'0,"-3"9"-66"0,13-8 12 0,-10 11 3 0,11 1-9 15,3 0 0-15,11 6-1 16,0 9 0-16,0 10-13 16,0 9 7-16,-8 10 2 0,-2 6-4 15,-12 15 1-15,-10 16-6 16,-3 7-1 0,-8 3-6-16,-6 6-1 0,-15 15-3 15,0 1-1-15,1-13 1 16,2 0 0-16,5 0 2 15,6 6 1-15,8-2-4 16,6-17 1-16,8-12-2 16,3-13 0-16,11-15 2 15,6-13 2-15,8-15-3 16,-4-13 0-16,11-9 3 0,7-10 1 16,-3-3-19-1,-1-6-9-15,-3 3-27 16,-18 3-10-16,0 9-77 15</inkml:trace>
  <inkml:trace contextRef="#ctx0" brushRef="#br0" timeOffset="4409.658">3782 6780 176 0,'10'-31'68'0,"-6"21"-52"0,3-9-8 15,-4 16-4-15,1-3-4 16,3 3 0-16,-3 6 17 15,-4 6 9-15,-7 20-13 16,-8 11 4-16,-6 17 3 0,-18 31-5 16,-17 15 0-16,-11 16-7 15,-4 32-3-15,-10 2-2 16,-7 39 0-16,-7-1-2 16,-7 32-1-16,13-17-2 0,19 8 1 15,6-26 1-15,25-28 0 16,15-32-7-16,10-24-3 15,14-20-100 1</inkml:trace>
  <inkml:trace contextRef="#ctx0" brushRef="#br0" timeOffset="4892.917">5398 6702 132 0,'7'-19'52'0,"-7"22"-41"0,-7 13 24 16,-4-1 7-16,-3 13-9 0,-7 16-4 15,-11 22-6-15,-3 28-3 16,-18 16-10-16,-14 31-4 0,-11 16-2 16,-3 25-2-16,-7 12 1 15,0 16-2-15,-8 10-1 16,5-4-4-16,2 7-2 16,19-32-13-16,17-19-3 15,18-21-59 1,10-23-46-16,14-24 44 0</inkml:trace>
  <inkml:trace contextRef="#ctx0" brushRef="#br0" timeOffset="5642.264">4537 10442 168 0,'-32'-66'63'0,"14"48"-49"0,-20-14-6 0,16 23-5 16,-2-1-3-16,-15 4 2 16,-7 6 12-16,-14 13 6 15,-18 24-10-15,-6 32 3 0,6 16 1 0,-10 31-1 16,-4 28 0-16,-7 29-7 16,4 21-4-16,3 32-1 15,15 12 1-15,10 35-1 16,7 22-1-16,25-10 3 15,20-6 0-15,26-38 1 16,24-43 0-16,43-22 0 16,14-42 0-16,21-46 0 15,35-35 0-15,0-37-5 16,28-32 1-16,1-46 4 16,6-26 2-16,4-28 4 15,-21-41 4-15,0-12 1 16,0-29 3-16,-29 1-1 15,-24-16 1-15,-32 15-7 16,-24-9-4-16,-40 16-4 0,-38 6 0 16,-53 0-9-16,-28 19-1 15,-39 25-3-15,-18 28 1 16,-21 25 0-16,25 31 1 16,17 26-4-16,25 19 0 15,4 5-54-15,42 14-20 16,17-14-19-1</inkml:trace>
  <inkml:trace contextRef="#ctx0" brushRef="#br0" timeOffset="6321.809">6953 6476 208 0,'-17'-16'79'0,"3"13"-61"0,-15-3-1 0,12 6-5 15,-15 9-2-15,-7 7 4 16,-3 15-4-16,-11 19 2 15,-14 19-7-15,-14 13-1 0,-8 37 0 16,-2 22-2-16,-8 47-2 16,-21 22 1-16,4 41 1 0,17 28 1 15,18 0 3-15,21 0 3 16,32-34 2 0,20-26-3-16,37-34-3 15,38-37-2-15,14-39 0 16,28-24 0-16,18-41 1 0,11-31 0 15,21-38 0 1,-1-32 2-16,5-28 3 0,16-34 0 16,-16-16 2-16,-1-31-4 15,-7 3 1-15,-17-25 4 16,-32 3 2-16,-29-6-7 16,-31-7-2-16,-35-2-5 15,-47-7-3-15,-27 22-5 16,-39 9 0-16,-29 22-14 15,-6 45-3-15,-22 55 0 16,11 42 0-16,7 28-8 16,14 24-2-16,28 17-74 15</inkml:trace>
  <inkml:trace contextRef="#ctx0" brushRef="#br0" timeOffset="7101.7">13127 8856 252 0,'3'-57'93'0,"8"32"-72"0,0-6 14 0,-8 21 0 15</inkml:trace>
  <inkml:trace contextRef="#ctx0" brushRef="#br0" timeOffset="7293.531">13159 8740 506 0,'-4'25'49'15,"-6"25"-24"-15,-5 35-4 0,-2 18-1 16,-8 29-2-16,0 18 1 16,1 32-12-16,-1 12-5 15,4 4 1-15,7 6 0 16,3-16-4-16,8-6 1 16,3-13 0-16,7-28 0 15,3-28-5-15,4-16 1 16,0-21-25-16,1-26-10 15,2-13-24-15,1-21-9 0,-1-13-73 16</inkml:trace>
  <inkml:trace contextRef="#ctx0" brushRef="#br0" timeOffset="7910.483">13857 9351 228 0,'-35'0'88'0,"24"3"-69"0,-3-6 8 0,7 0 1 16,4 0-8-16,-1-3 0 16,4-7-2-16,7-9 0 15,4-6-9-15,10-13 8 0,21-25 5 16,15 4 0-16,13-4-1 16,4 6-3-16,4 13-1 15,10 13-3-15,4 15-1 16,-8 19 4-16,-13 28 3 15,-11 32 1-15,-14 15-1 16,-18 6-8-16,-14 26-3 16,-17 12-5-16,-26 0-3 0,-23 16 0 15,-8 9 1 1,-7-6-1-16,-15 6-1 0,-9 13-2 16,2-19 1-16,12-12-1 15,10-10 0-15,14 0 2 16,14-16 2-16,14-18-1 15,15-7 2-15,17-25-4 16,21-6-2-16,25-16 2 16,14-15 2-16,11-13 0 0,17-10 2 15,11-5-2-15,-4-4-1 16,-10 3 1-16,-1 0-1 16,1-2-36-16,-4 5-13 15,-6-3-21-15,-8 4-8 16,-11-4-10-16,-6 7-5 15,-5 6-18 1</inkml:trace>
  <inkml:trace contextRef="#ctx0" brushRef="#br0" timeOffset="8960.379">8855 9806 156 0,'0'-38'57'0,"3"16"-44"0,8-15 7 0,-8 15 1 16,1-13 4-16,3-6 7 15,-4 4 3-15,1 5 0 16,0 10 15-1,-1 38-28-15,1 22 4 0,-4 18-1 16,-4 13-5-16,-7 28 1 0,-3 13-10 16,-3 0-2-16,-4 21-5 15,-1 1-3-15,5-16 2 16,3-12 2-16,0-7 0 16,14 0 2-16,14-15-2 15,7-13 0-15,11-13-1 16,6-12 2-16,5-16-5 15,6-12-3-15,11-13 1 16,11-12 0-16,3-1 1 16,-7-9 2-16,-7 7-52 15,-7-10-21-15,0 9-85 16</inkml:trace>
  <inkml:trace contextRef="#ctx0" brushRef="#br0" timeOffset="9365">10202 9884 220 0,'11'-63'82'0,"-4"38"-64"0,7 0 2 0,-10 16-2 0,-1-7-6 16,1 0 3-16,-4-2 9 16,-7 2 7-16,-7 7-16 15,-8 9 3-15,-6 9 0 16,-4 10-2-16,-3 12 1 0,-4 19-5 16,-7 26-2-16,1 11-6 15,-1 7-1-15,0 35-1 16,7-4-2-16,11-9 1 15,14-3 1-15,17-6-1 16,18-13-1-16,11-22 1 16,7-19-1-16,7-18-3 15,14-16 2-15,7-13-21 16,-7-9-8-16,-7-7-89 16,-7 4-65-16,-11-3 67 15</inkml:trace>
  <inkml:trace contextRef="#ctx0" brushRef="#br0" timeOffset="9652.542">10597 9545 280 0,'-7'-31'107'0,"7"28"-83"0,7 6 10 0,-3 7 2 0,0 11-9 15,-1 20-1 1,1 6-12-16,-4 10-4 0,0 40-6 16,-4 6-1-16,-7 7 1 0,1 19-5 15,3 6 1 1,3-16 0-16,4-13 0 0,4-9-3 16,6-2 0-16,8-20-25 15,3-19-9-15,4-21-32 16,0-20-11-16,-1-15-37 15</inkml:trace>
  <inkml:trace contextRef="#ctx0" brushRef="#br0" timeOffset="10024.629">10710 9752 212 0,'-49'-97'79'0,"31"56"-61"0,1 7 19 0,10 28 22 16,0 31-18-1,7 6-10-15,3 7-7 16,4 6-14-16,7 9 5 0,11 7 4 16,7-1-6-16,7-6-2 15,3-12-2-15,0-9-1 16,1-14-2-16,-1-11-1 16,4-20 1-16,0-12 1 15,-1-6-1-15,-2-4-1 16,-4 7 1-16,-8 3 1 15,-2 9-1-15,-8 10 1 0,-7 12-2 16,-11 26 0-16,-6 21-3 16,-4 10 1-16,-7 2-2 15,-4 14-1-15,-3 18-2 16,3-3 1-16,1 0-4 16,6-12-1-1,4-7-30-15,3 3-14 0,4-6-14 16,4-6-6-16,7-6-65 15</inkml:trace>
  <inkml:trace contextRef="#ctx0" brushRef="#br0" timeOffset="10462.875">11571 10000 288 0,'-14'-9'107'0,"14"6"-83"0,0-1-7 0,0 4-7 15,0 7-9-15,0 2 2 16,0 4 0-16,0-4 3 0,0 0-3 16,0-2 7-16,4-4 5 0,-4-6 4 15,3-10 1-15,-3-2-5 16,0-4-1-16,0 3-2 16,0 0 2-16,0 7-1 15,-3 9 0-15,-5 9-10 16,1 7-1-16,0 6-2 15,0 0 2-15,0 0-1 16,4 0-1-16,-1-3-4 16,4-4 0-16,0-2-42 15,4-4-19-15,3 4-88 16</inkml:trace>
  <inkml:trace contextRef="#ctx0" brushRef="#br0" timeOffset="10791.61">11568 10486 296 0,'-18'10'110'0,"14"-10"-86"0,4 0 9 0,0 0 0 15,0 0-10-15,4 0-1 16,3-4-6-16,0-2-2 15,4-10-8-15,-1 7 0 0,-3-3 1 16,0-4-3-16,-3 10-1 16,-4 2 1-16,0 4 2 0,-4 10-3 15,-3 6 0-15,-3 5-3 16,3 11-1-16,0-4 1 16,0-3 0-16,3-3-3 15,0 3 2-15,1-6-1 16,-1-3-2-16,4-4-41 15,-3-2-20-15</inkml:trace>
  <inkml:trace contextRef="#ctx0" brushRef="#br0" timeOffset="12234.335">15642 10173 216 0,'-17'-38'82'0,"6"10"-64"0,0-22 18 0,8 31 4 16,-1-6-1-16,1 3 1 16,3 3-2-16,0 6 1 15,3 26-21-15,1 21 7 0,-1 13 5 16,-3 10-7-16,0 6-1 16,4 28-7-16,-1-4 1 15,4-5-7-15,4-10-1 0,3-9-4 16,4-10-1-1,-1-12-1-15,5-16-2 0,2-13 1 16,5-12 1-16,6-12-1 16,4-20-1-16,3-11 1 15,-3-11 1-15,-4 1-1 16,0 6-1-16,-6 6 1 16,-5 7-1-16,-3 9-3 15,-3 12 2-15,-4 13 1 16,-3 22 0-16,-4 16-3 15,3 9 2-15,1 6 1 16,3-6 2-16,7-3-3 0,4-10 0 16,7-9 1-16,10-9 2 15,7-6-3-15,8-14 0 16,-8-11 5-16,-3-17 2 16,-7-12 4-16,-11-6 1 15,-7 0-5 1,-7-3-4-16,-10 6 1 0,-11-3 0 15,-11-4-4-15,-6 1 1 16,-1-3-2-16,4 18 0 16,3 7-7-16,7 2-4 15,4 11-33-15,11-1-15 16,7 0-21-16,6 0-7 16,4 7-62-1</inkml:trace>
  <inkml:trace contextRef="#ctx0" brushRef="#br0" timeOffset="13507.752">7003 3519 220 0,'-25'-19'85'0,"4"19"-66"0,-18 0 3 0,21 10-1 16,-20 5-4-16,-1 23-1 15,0 15 3-15,-14 19 0 16,4 7-10-16,-4 9 3 0,0 31 4 15,10 3-2-15,5 3 0 16,20 23-6-16,18-17 0 16,18-8-5-16,17-13-2 15,0-13 0-15,22-19 1 16,17-12-1-16,10-32 2 16,-6-27 4-16,3-14 6 0,11-24 4 15,-4-47 2-15,4-10 1 16,-11-9 0-1,-11-16-7-15,-13-9 0 16,-18-1-6-16,-18 1-2 16,-18-13-5-16,-27 10 0 15,-26 9-2-15,-20 18 0 0,-8 14-5 16,-10 24-3-16,-4 32-5 16,11 19-2-16,18 18-39 15,13 16-17-15,29 6-80 16</inkml:trace>
  <inkml:trace contextRef="#ctx0" brushRef="#br0" timeOffset="15595.647">8647 3701 204 0,'-36'-16'77'0,"15"19"-60"0,-11 16 6 0,11-3 1 0,-11 12-11 16,-13 19-2-16,-12 6 2 16,-6 13 2-16,3 28-8 15,-4 13 2-15,4 18 4 0,4 20-3 16,10-4 0-16,21-13-4 15,11-2-1-15,21-10 1 16,14-13 3-16,25-28 0 16,25-18 0-16,10-26-1 15,4-21 2-15,17-26 4 16,11-19 1-16,0-18 0 0,-8-32 4 16,15-27-7-1,-7 2 1-15,-10-16-6 0,-22-8-2 16,-25 8-2-16,-35 10 0 15,-35-9-4-15,-28 9-2 16,-15 25-12-16,-17 12-2 16,-10 23 1-16,3 31 2 15,10 25-22-15,18 22-11 16,21 6-93 0</inkml:trace>
  <inkml:trace contextRef="#ctx0" brushRef="#br0" timeOffset="16390.749">16563 3707 192 0,'0'-100'74'0,"0"75"-58"0,0 0 14 16,-4 15 1-16,-3 4-7 15,-7 6 0-15,-7 13-11 16,-18 5-5-16,-10 33-5 16,-4 18 2-16,-7 9 1 0,-7 25 2 15,-11 26 0-15,-3 6 0 16,7 34 2-16,14-18 1 16,18-13 1-16,17-13-4 15,25-12-3-15,32-22 0 16,21-25-1-16,10-35 2 0,25-28 1 15,15-19 1-15,-1-24 2 16,-7-29 12-16,-17-13 8 16,-22-2-9-16,-17-4-4 15,-18-16-13-15,-21 7-4 16,-24 3-6-16,-26 12-1 16,-13 20-16-16,3 12-5 15,3 28-21-15,8 6-9 16,17 25-84-1</inkml:trace>
  <inkml:trace contextRef="#ctx0" brushRef="#br0" timeOffset="17577.551">17240 8809 196 0,'14'-35'74'0,"-7"16"-58"0,4-6 12 0,-7 10 2 15,-1-11-3-15,-3-5 4 0,0 0-4 16,-7 3 1-16,-4 2-16 15,-3 11 4-15,-3 9 4 0,-8 12-5 16,-3 13 2-16,-11 12-8 16,-7 7-1-16,-7 12 2 15,-7 9 1-15,4 26-3 16,3 12 0-16,7 0-1 16,7 10 1-16,14 3-2 15,11-10 1-15,14-12 0 16,18-19 3-16,21-16-5 15,17-15-1-15,-13-10 0 0,20-22 0 16,1-18 2 0,-4-23 1-16,-4-9 1 0,-10 0 2 15,-18 1 1-15,-14-1 3 16,-14 6-5-16,-14 7-3 16,-7 2-6-16,-14 11 0 15,-11 8-2-15,-11 10-2 16,-3 16 0-16,11 6 0 15,7 9-8-15,13 7-5 16,15 9-38-16,18 3-14 16,13-3-19-16,15-3-6 15,4-3-33 1</inkml:trace>
  <inkml:trace contextRef="#ctx0" brushRef="#br0" timeOffset="18089.294">17709 9705 268 0,'-21'-18'101'0,"21"11"-78"0,0-5 11 0,0 5 1 16,4 4-6-16,6-3 3 15,12-3-5-15,9-4 1 16,15-3-16-16,7 4 4 0,0 6 2 16,-4 9-4-16,-6 12 2 15,-8 14-3-15,-7 5 2 16,-10 10-4-16,-11 13-1 15,-7 11-2-15,-11 5 0 16,-10-4 0-16,-7-4 0 16,-7-5-7-16,-4 0 0 15,0 5 3-15,4 4 2 0,7-3-5 16,6-6-2 0,15-7-3-16,14-12 0 15,15-10 5-15,13-3 1 0,7-12 0 16,1-13 1-16,-1 4-7 15,0-7 1-15,1 0-34 16,-1-7-13-16,-7 7-19 16,-3-3-7-16,-7-3-204 31,-4-4 151-31</inkml:trace>
  <inkml:trace contextRef="#ctx0" brushRef="#br0" timeOffset="18327.06">17621 10242 240 0,'0'-4'90'0,"11"4"-70"0,10-3 19 0,-7 3 3 15,21-3-5-15,18-3 1 16,14-10-10-16,7 4-5 15,8-4-13-15,9-3-6 0,1 3-3 16,-11 1-4-16,-10 2 2 16,-11 4-52-16,-7 3-22 15,-11 2-66 1</inkml:trace>
  <inkml:trace contextRef="#ctx0" brushRef="#br0" timeOffset="18927.116">18510 8686 300 0,'-7'-18'112'0,"11"8"-87"0,3-9 13 0,-4 16 1 15,8-3-8-15,7 0 2 16,3-1-8-16,10 4-3 16,8 3-12-16,4 7-2 0,-5 8 2 15,-6 4 3-15,-14 3 2 16,-15 6-4-16,-13 0-1 15,-11 4-2-15,-4-4 0 16,-3 6-2-16,3-5 1 16,4-4-4-16,3-6-2 15,4-1-3-15,7 7-1 16,7 1 2-16,4 2 0 16,6 0-2-16,11 6 2 15,11 1 1-15,10-1 2 16,11-2-3-16,0-4 0 0,-3 7 3 15,-5-4 3-15,-9-3 2 16,-12 0 1-16,-2-3 0 16,-12 0 2-16,-10 1-1 15,-10-4 2-15,-19-4-8 16,-13 4-4-16,-18-6-3 16,0 0 3-16,-3-1-2 15,-15-2-1-15,-7 3-22 16,1-4-7-16,6-3-30 15,15 1-11-15,6-1-50 16,8-9-24-16,3 0 26 16</inkml:trace>
  <inkml:trace contextRef="#ctx0" brushRef="#br0" timeOffset="20851.142">8809 8216 192 0,'-14'-69'74'0,"3"50"-58"0,-10-9 5 16,10 19-3-16,-3 2 0 16,-3 10 3-16,-1 13 2 15,-3 19 3-15,0 12-14 16,0 22 6-16,-1 47 5 0,1 18 1 15,-3 58 1-15,-1 30-17 16,-3 29-4-16,-4 44-3 16,-7 25 1-16,-3-19-1 0,-4-3-1 15,0-38 14-15,11-16 7 16,-1-46-4 0,12-41-2-16,6-32-4 15,8-21-2-15,2-29-8 0,8-22-2 16,4-15 2-16,7-13 3 15,3-13-1-15,3-5 0 16,8-7-3-16,7-7-1 16,3 4 1-16,7-3 0 15,4 0 2-15,18 6 1 16,31-3-1-16,14 0 1 16,32 3 0-16,29-4 1 15,38 4-2-15,25-3-2 16,38-6 1-16,43-4 1 15,32-5-1-15,17-4 2 16,22-4-2-16,21-2 2 0,84-3-2 16,-14-4 2-16,-3 10-4 15,-7-3 0-15,-4 3 1 16,-11 3 0-16,-3 3 0 16,-10 4 2-16,-29 5-1 15,-24 7-1-15,-11 3 1 16,-15 0-1-16,-38 0 0 15,-10 0 0-15,-25-9 0 16,-18-1 0-16,-35-5 2 16,-8-7 3-16,-31-7-9 15,-31 1-2-15,-15 3 5 16,-21 0 2-16,-21 3 1 0,-25 3-2 16,-21 4-2-1,-14 5-1-15,-15 1 4 16,-13 2 1-16,-7 1 2 0,-8-3 0 15,-3-1-5 1,0-2-1-16,4-1-2 0,-1-2 3 16,4-4 0-16,4 0 1 15,3 0 2-15,-4 0 1 16,5-3-4-16,-5 0-1 16,4-9 3-16,0-7 1 15,1-9 0-15,2-22 1 16,8-21-4-16,3-8 0 15,11 1-1-15,14-25 0 0,7-7 2 16,-4 7 2-16,-3-19-1 16,-14-16 2-16,-11-6-2 15,-14-38-1-15,-17-2-4 16,-15-23 0-16,-17 3 0 16,-18-18-1-1,-4 24 1-15,-3 17 3 0,4 15-2 16,-7 47 1-16,-12 25 2 15,-9 31 2-15,3 20-3 16,0 15 0-16,-1 15 1 16,-9 10 0-16,-8 7 0 0,0 2 2 15,11 7-3 1,-4 6 0-16,-14 9-1 16,-10 1 0-16,3 5 2 0,-14 1 0 15,-21 6 0-15,3 0 2 16,-28 6-1-16,-10 4-1 15,-11 5 1-15,-14-2-1 16,-18-1 0-16,-3-6 2 16,-22 1-1-16,1-4 2 15,-22 0-2-15,0 0 2 16,-10 3-7-16,-28 10 1 16,3 2 1-16,-7 20 3 15,-21 18 0-15,10 1 2 0,15-13-4 16,-11-4 0-16,24-18 1 15,1 3 0-15,0-15 0 16,21-4 2-16,-11-3-3 16,28-3 0-1,-17 6 1-15,32 0 2 16,-11 7-3-16,28-1 0 0,4 1 1 16,10-7 2-16,36-6-3 15,3-13 0-15,10-9 1 16,26-9 0-16,13-13-5 15,4-6-1-15,-3 3-8 16,7 3-4-16,13 3-1 16,5 6-1-16,2 7 6 15,1 6 4-15,7 6-21 0,17 7-9 16,22 9-98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3:07:11.12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5076 8388 124 0,'8'-31'49'0,"-1"19"-38"0,0-10 15 16,-4 12 3-16,1-2-1 15,-4-1 3-15,0 4-4 0,-7-1 1 16,-4 4-16-16,-7 3 4 0,-10 3 4 16,-11 3-5-16,-6 6 2 15,2 13-4-15,-6 7 0 16,-1 15-5 0,-6 25-3-16,-11 9 0 15,-4 13-1-15,-3 28 0 0,7 13 2 16,7 9 1-16,0 22 3 15,14 0-3-15,18 6-2 16,11-6-2-16,17-22-3 16,10-15 1-16,15-17 1 15,21-24-3-15,21-19 0 16,-4-19 3-16,8-25 1 16,6-19 3-16,5-15 1 15,2-29 1-15,-6-22 2 16,-15-9-3-16,-6-3 1 0,-15-4-5 15,-21 7 0-15,-14-3-1 16,-17 6-2-16,-18 9-2 16,-29 17 1-16,8 14 1 15,-8 29 0-15,-6 22 0 16,-4 16 2 0,3 9-3-16,1 6 0 0,17 10-1 15,18 3 0-15,14-7 0 16,14-5-2-16,14-10-61 15,7-7-27-15,11-9-46 16</inkml:trace>
  <inkml:trace contextRef="#ctx0" brushRef="#br0" timeOffset="315.742">5450 9834 248 0,'4'-56'93'0,"-1"34"-72"0,5-7 14 0,-8 23 2 0,0 0-8 15,0 6-2 1,0 6-9-16,-8 10-3 0,-2 12-9 15,-4 13-4-15,0 28 1 16,0 3-4-16,-8 0 0 0,8 0 1 16,4 0 0-16,3 7-5 15,3-4-1-15,8-6-50 16,6-13-23 0,8-9-47-16</inkml:trace>
  <inkml:trace contextRef="#ctx0" brushRef="#br0" timeOffset="706.566">6604 8806 176 0,'-4'-35'66'0,"1"13"-52"0,-8-12 14 0,4 15 5 16,0-9-4-16,0-1 1 16,0 4-2-16,0 3 2 15,4 7-1 1,-1 33-16-16,4 17 4 0,0 12 1 0,-3 16-8 15,-1 28-1-15,-3 12-5 16,-7 7-3-16,0 25 0 16,-4-1 1-16,4-8-3 15,3-1 0-15,4-12-1 16,7-22 0-16,4-28-38 16,6-29-15-16,5-21-81 15</inkml:trace>
  <inkml:trace contextRef="#ctx0" brushRef="#br0" timeOffset="1063.446">6851 8649 228 0,'25'-60'88'0,"-8"41"-69"0,15-3 6 0,-18 16 0 15,7 6-5-15,8 10 0 16,2 5 1-16,-2 13 1 15,-1 13-12-15,0 12 12 0,-7 10 7 16,-10 22-2-16,-8 6 1 16,-6-3-11-16,-11-1-3 15,-11 4-8-15,-14 10-2 16,-10-4-4-16,-4-9-1 16,7-13 3-16,4-16 1 15,13-12-4-15,8-3-1 16,14-12 1-16,14-7 0 15,14-3-2-15,15-3 2 16,6-7 1-16,4 7 0 0,3-3 0 16,4-4 2-16,4 4-19 15,-1 0-8-15,4-4-40 16,-7 1-18-16,-4-1-59 16</inkml:trace>
  <inkml:trace contextRef="#ctx0" brushRef="#br0" timeOffset="1409.964">7966 9455 236 0,'-4'-63'90'0,"8"50"-70"0,-1 1 15 0,-3 9 0 16,4 3-1-16,-1 6 5 16,1 16-11-16,-1 25-4 15,-3 16-14-15,-3 6-6 0,-4 12-1 16,-7 26-2-16,-4-1-1 15,0-2-2-15,1-7 1 16,6 10-15-16,8-4-4 0,3-15-28 16,10-19-9-16,-3-13-71 15</inkml:trace>
  <inkml:trace contextRef="#ctx0" brushRef="#br0" timeOffset="1726.881">8393 8454 268 0,'21'-47'101'0,"-11"38"-78"0,1-1 4 0,-8 10-1 15,1 7-4-15,0 5 2 16,-4 23-7-16,0 18-2 16,-4 16-9-16,-7 6-2 0,-3 35 0 15,-3 9-2-15,-1 0-2 16,0 13 1-16,1 6-1 16,6-16-20-16,8-12-9 15,6-19-18-15,8-13-9 16,3-9-64-1</inkml:trace>
  <inkml:trace contextRef="#ctx0" brushRef="#br0" timeOffset="2295.711">9042 8486 272 0,'7'-69'104'0,"-7"59"-81"0,0 1 12 15,0 9 0-15,-7 0-19 16,0 6-4-16,-4 7-3 16,-7 9 1-16,-6 12-5 15,-15 13-5-15,-10 0-1 0,-4 3 1 16,3-3 2-16,4 0-1 0,15-9-1 16,6-7-2-1,11-2-1-15,7-1 2 16,14 0 2-16,14 3-2 0,14 7 0 15,15 9 1 1,-1 6 0-16,0 4 0 0,-3-1 0 16,-3 1 0-16,-1 5 2 15,-3 7-1-15,-7-3-1 16,-8 6 1-16,-10-18 1 16,-10-1-1-16,-8-12-1 15,-3-7 14-15,-3-9 7 16,-1-6-8-16,-3-6-4 15,3-13-6-15,1-13 0 16,3-9-4-16,0-22 0 0,7-15 1 16,0-4 2-16,3-22-1 15,8-21-1-15,3-10 1 16,7-10-1-16,7-18-3 16,8 12 2-16,6 13 1 15,0 9 2-15,-6 16-3 16,-8 13 0-16,-7 24 1 15,-25 36 0 1,-13 14 0-16,-15 14-11 16,-10 11-3-16,-4 11-31 15,-7 11-12-15,-11 17-84 16</inkml:trace>
  <inkml:trace contextRef="#ctx0" brushRef="#br0" timeOffset="2973.399">4734 12217 192 0,'-7'-47'71'0,"11"31"-55"0,-1-9 17 0,1 16 7 16,-1-1-8-16,4 7-1 15,0 6 5-15,8 13 1 16,-5 12-19-16,1 26-2 0,-4 27-1 15,0 7-4-15,-4 12-1 16,-3 22-6-16,0 7-3 16,0-4 0-16,-3 17 1 15,3-8-3-15,0-8 0 16,0-16 3-16,3-13 3 16,1-13-7-16,3-15-3 15,4-22-52-15,-1-28-23 0,4-9-58 16</inkml:trace>
  <inkml:trace contextRef="#ctx0" brushRef="#br0" timeOffset="3587.834">5539 12048 292 0,'-4'-16'110'0,"-3"16"-86"0,-11 9 2 0,8 1-5 16,-11 5-12-16,-8 7-3 16,-6 10-6-16,-4 8 0 15,-3 14 0-15,0 5 2 0,-1 13 3 16,5-9-4-16,6-3-3 16,11-13 1-16,7-6 2 15,6-4-2-15,19-2-2 16,7-4 2-16,6 0 0 15,22-2-2-15,14 5 2 16,11 7 3-16,3 9 1 16,-4 3 3-16,-3 1 1 15,-7-1-1-15,-10-3 1 16,-18 10 7-16,-15 12 3 0,-13-3-4 16,-11-3-3-16,-11-10-5 15,-7-6-2-15,-6-6-1 16,-15-6 1-16,0-10 0 15,4-9 3-15,-4-4-5 16,7-11-3-16,7-8 1 16,-3-14 0-16,10-23 1 15,7-22 0-15,11-9 0 16,14-19 2-16,18-34-3 16,18-1 0-16,6-27 1 15,7-4 2-15,1 0 1 0,-1-12 1 16,-3 15-2-16,-11 26 1 15,-17 21-2 1,-14 22 2-16,-15 19-2 16,-10 26-1-16,-7 18 3 0,-7 15 0 15,-4 14-12-15,-10 12-4 16,6 6-32-16,8 0-12 16,11-6-172-1,2-10 83 1</inkml:trace>
  <inkml:trace contextRef="#ctx0" brushRef="#br0" timeOffset="4189.984">3542 10731 96 0,'-35'31'35'0,"24"-15"-27"0,-3-1 11 0,7-8 3 16,0-4 5-16,0-6 6 15,0-4-1-15,0-2 3 16,3 0-8-16,4-4-2 0,11-6-14 16,10-6 4-16,11-19 5 0,17-18-2 15,11-14-1-15,32-18-3 16,31-34-1-16,15-13-5 15,38-16 0-15,4-13-5 16,35 4-2-16,-3-9-3 16,24 5 1-16,-13 20 1 15,6-1 0-15,-17 7-29 16,-4 19-13-16,-25 18-82 16</inkml:trace>
  <inkml:trace contextRef="#ctx0" brushRef="#br0" timeOffset="4580.518">5563 10546 172 0,'0'-13'66'0,"11"-3"-52"0,7-15 21 15,-8 15 5-15,8-12-11 16,14 0-2-16,3-13-5 15,25-9-2-15,17-22-10 16,12-19-2-16,2-3-1 0,26-13-3 16,13-18-3-16,1 3 0 15,20 3 1-15,-9-10-1 16,2-6 2-16,8 19-4 16,-11 13-2-16,-10 9-124 15</inkml:trace>
  <inkml:trace contextRef="#ctx0" brushRef="#br0" timeOffset="5526.308">14062 8577 192 0,'31'-138'71'0,"-16"87"-55"0,6-33 11 0,-14 34 3 0,3-13 6 15,1 7 5-15,0 12 1 16,-4 12-2-16,-4 20-21 16,-3 27 6-16,-7 26 3 0,-7 12-11 15,-11 13-2-15,-6 28 0 16,-12 16 0-16,-3 6-6 16,-3 38-1-16,0-4-2 15,-4 4-1-15,-4 15-3 16,8-25 1-16,6-6 2 15,15-18 2-15,14-14-1 16,14-15 1-16,18-25-2 16,10-19 0-16,18-34-1 0,39-23 0 15,17-12-2-15,18-9-2 16,21-4 1 0,-7 4 1-16,-14 12-6 0,-4 7 1 15,-6 5-26-15,-8 7-10 16,-14 3-7-16,-14 1 0 15,-7-4-1-15,-7-4 0 16,0-2-56 0,-3-13-56-16,-8-6 51 15</inkml:trace>
  <inkml:trace contextRef="#ctx0" brushRef="#br0" timeOffset="5946.239">16260 8429 264 0,'0'-59'99'0,"0"37"-77"0,-8-22 0 0,5 22-3 16,-8-6-4-16,-3-1 3 15,-7 1-4-15,-14 9 0 16,-18 19-8 0,-14 19 5-16,-7 16 2 0,-4 12-2 15,-10 28 1-15,-11 25 2 0,4 10 1 16,10 34 3-16,11 4 1 16,18 8-6-16,13 11-3 15,22-20-8-15,18-15-1 16,24-26-1-16,32-24 2 15,17-29-1-15,15-18-1 16,24-20 1-16,8-12 1 16,-8-9-6-16,4-6 1 15,0-4-34-15,-7-12-16 16,-7-1-21-16,-11 4-9 16,-14 0-43-1</inkml:trace>
  <inkml:trace contextRef="#ctx0" brushRef="#br0" timeOffset="6232.151">16718 8028 288 0,'-14'-16'110'0,"14"26"-86"0,0 8 5 0,0-2-3 15,-3 15-11-15,-1 10 0 16,0 19-5-16,-3 12-1 16,0 28-5-16,-3 13-1 0,-1 13 3 15,1 21-5-15,-1-12-1 16,7-4-2-16,4-2 0 16,4-10 0-16,3-22-2 15,4-15-52-15,3-16-23 16,3-26-50-1</inkml:trace>
  <inkml:trace contextRef="#ctx0" brushRef="#br0" timeOffset="6620.266">16778 7859 252 0,'-7'-35'96'0,"7"35"-75"0,0 6 17 16,-3 10 3-16,-1 15-9 16,-3 29-1-16,3 15-4 15,4 4 0-15,4-1-15 16,10-3-7-16,11 4-1 0,14-14 1 16,6-17 2-16,5-20 3 15,-1-19 1-15,4-18 3 16,4-10 2-16,3 0-3 15,-4-3 2-15,-3 3-6 16,-7 4-1-16,-11 15-2 16,-7 6-1-16,-10 16-1 15,-11 22 0-15,-7 18-5 0,-7 4 1 16,-4 3 0-16,1 7 2 16,3 2-19-16,0 7-8 15,3-4-27-15,4-9-12 16,4-6-15-16,-1-3-6 15,1 0-44 1</inkml:trace>
  <inkml:trace contextRef="#ctx0" brushRef="#br0" timeOffset="11635.768">18302 8639 140 0,'-3'-9'55'0,"3"9"-43"0,0 0 14 0,0 0 4 0,0 0-15 15,0 0-6-15,0 0-5 16,0 0-1-16,3 6-2 15,1-6 4-15,-1 0 4 0,1-6 4 16,3 6 4-16,0-6-5 16,0-4-2-1,0-2-3-15,0-1-2 0,0-3-1 16,-3-2 2-16,-1 2 1 16,-3 0 1-16,0-3 2 15,-3 10 4-15,-4 0-8 16,-1 6-1-16,1 3-3 15,-3 6 1-15,-1 6-2 16,1 1-1-16,3 3 1 0,3-4 1 16,4 1-1-16,4-4-1 15,3-3 7-15,7-6 5 16,3-6-2-16,1-3 0 16,0-4-4-16,-4 4-1 15,0-1-3-15,-7 7-2 16,-7-3-10-16,-11 12-6 15,-3 4-61-15,-3 2-24 16,3 7-5 0</inkml:trace>
  <inkml:trace contextRef="#ctx0" brushRef="#br0" timeOffset="12324.098">18281 9185 104 0,'-7'3'41'0,"3"3"-32"0,4 1 20 0,0-7 6 16,0 6-8-16,0 0-3 15,0 0-8-15,4 4 0 16,-1-1-9-16,1-3-2 0,3 1 1 15,4-4 3-15,-1 0 5 16,1-3 3-16,-1-3 2 16,-3 0-6-16,0-4 0 15,-3-2-2-15,-4 0 3 16,-4-1-3-16,-3 4-1 16,-3 0-4-16,-1 3-1 15,1 3-6-15,-4 6 1 16,3 0 0-16,0 4 2 0,1 2-1 15,3 1-1-15,0-1 1 16,3 1 1-16,4-4-3 16,4-6 0-16,3 7 7 15,0-10 4 1,3 0 3-16,4 0 3 0,1-10-5 16,-1 1 1-16,-7 3-3 15,-4-7 2-15,-3 4 0 16,-7-1 1-16,-7 4-6 15,0 3-4-15,-4 3-1 16,1 0-1-16,3 3-3 16,3 0 0-16,4 0-7 15,7-3-2-15,7-3-22 0,7 0-10 16,4-3-28-16,-1 3-10 16,-2-4-29-1</inkml:trace>
  <inkml:trace contextRef="#ctx0" brushRef="#br0" timeOffset="13569.952">20362 8156 244 0,'-7'-106'90'0,"7"68"-70"0,4 1 17 16,-4 24 4-16,0 4-7 0,0-1 1 15,-4 7-12-15,1 9-1 16,-1 19-13-16,-3 26 6 0,-3 18 4 16,-1 9-4-16,-3 35 2 15,3 9-10-15,-3 4-2 16,4 21-3-16,-1-3 1 15,4-15-2-15,0-1 2 16,0 1-4-16,0-16-2 16,0-16-1-16,0-16 0 15,0-18-39-15,0-19-17 16,3-16-20-16,8-15-6 16,3-23-35-1</inkml:trace>
  <inkml:trace contextRef="#ctx0" brushRef="#br0" timeOffset="14231.192">21167 8225 260 0,'35'-59'96'0,"-21"18"-75"0,4-15 21 15,-15 37 3-15,-3 0-14 16,-10 0-6-16,-12 7-10 15,-6 5-2-15,-7 14-8 16,-7 5-3-16,-8 20-1 0,-6 5-1 16,-11 7 2-16,0 0-3 15,3-3 0-15,11 3 1 0,7-4 0 16,11 1-3-16,11 0 2 16,9 3-1-1,15 0 0-15,18-4 2 0,17-5 2 16,15-7-1-16,6-3 2 15,4 0-4-15,14-3 0 16,7 7 1-16,4 11 2 16,-7 1-1-1,-11 9 2-15,-14 13-2 0,-11 9-1 16,-10-3 5-16,-15-3 4 16,-10-7 8-16,-14-2 4 15,-10-4-6-15,-19 1-4 16,-13-1-2-16,-4-6-1 15,0-3-4-15,0-10-3 16,0-2 0-16,0-10-1 16,0-10-5-16,8-12 1 0,6-9 2 15,11-13 3-15,10-13 0 16,14-15-1-16,15-19-2 16,17-34 1-16,11-10 1 15,21-38 2-15,-14 41-1 16,63-81 2-16,-3-6-4 15,3 18-2-15,-6 7 2 16,-26 18 0-16,-24 22 3 16,-32 41 1-16,-24 22-4 15,-18 29 1-15,-15 24 0 16,-13 28 2-16,-14 17-6 16,3 2-1-16,7-3-36 15,10 7-13-15,12-10-14 16,13-3-4-16,14 3-59 15</inkml:trace>
  <inkml:trace contextRef="#ctx0" brushRef="#br0" timeOffset="15852.7">22934 8721 196 0,'21'-53'74'0,"-10"24"-58"0,6-21 20 15,-9 28 5-15,2-3-10 16,1 3-1-16,-4 6 0 16,-7 7 1-16,-4 9-16 15,-6 16 4-15,-8 15 2 0,-3 13-3 16,-4 6 0-16,-7 7-8 0,-6 2-2 15,-5 16-2-15,-3 7 1 16,4-7-6-16,0-6-1 16,-1-3 0-16,15-19 0 15,7-9 0-15,-4 9 0 16,1 6-3-16,2-6 0 16,5-12-36-16,6-10-14 15,1-7-15-15,3-8-4 16,7-1-48-1</inkml:trace>
  <inkml:trace contextRef="#ctx0" brushRef="#br0" timeOffset="16105.748">22624 8473 252 0,'-11'-31'96'0,"11"31"-75"0,4 3 10 16,-1 3 1-16,1 4-14 15,6 8 0-15,4 14-6 16,4 9 0-16,3 6-7 16,0 3 1-16,0 9 4 0,4 7-8 15,-4 22-1-15,1-3-1 16,-1-7 0-16,0 7 0 16,-4-7 2-16,1 0-30 15,-4-2-11-15,0-10-15 0,-3-7-7 16,3-15-47-1</inkml:trace>
  <inkml:trace contextRef="#ctx0" brushRef="#br0" timeOffset="16707.363">23061 7438 172 0,'-25'-28'66'0,"18"22"-52"0,-3 0 21 0,3 3 7 15,3 3-8 1,4 0-2-16,0 6-3 0,4 0-1 16,10 3-15-16,11 1 1 0,10-4 2 15,11 0-2-15,7-6 0 16,3-3-6-16,15-3-3 16,3 0 0-16,0 3 1 15,-7 3 1-15,-14 6 3 16,-15 10 6-16,-13 15 2 15,-18 25-7-15,-17 4-2 16,-19 6-5-16,-6 0-3 16,-4 3 0-16,4 6-1 15,0 3 2-15,3-9 1 16,4-3-19-16,7-9-7 0,7-4-39 16,3-6-17-1,11 0-65 1</inkml:trace>
  <inkml:trace contextRef="#ctx0" brushRef="#br0" timeOffset="17081.456">23989 8802 244 0,'-21'-31'93'0,"17"15"-72"0,4 4 14 0,0 9 2 15,4 0-8-15,3 3-2 16,7 6-4-16,4 6 0 15,3 7-13-15,3 6-3 0,5 13-3 16,-1 12 0-16,4 10 2 16,-4-1-3-16,0-2-2 15,0-4 2-15,0-3 0 0,-3-6-17 16,-4-6-5-16,1-4-42 16,-5-6-17-16,1 1-53 15</inkml:trace>
  <inkml:trace contextRef="#ctx0" brushRef="#br0" timeOffset="17320.959">24624 8755 224 0,'7'-50'85'0,"-7"41"-66"0,-4 9 14 16,1 6 2-16,-8 7-14 15,-3 9-4-15,-3 6-2 16,-5 13 1-16,-6 24-9 15,-4 17 2-15,1 6 4 0,-5 12-7 16,1 16-1-16,0 0-3 16,-4 3-2-16,0 10 1 0,0-1-1 15,4-15-33-15,3-16-13 16,4-9-72 0,7-6-42-16,3-20 70 15</inkml:trace>
  <inkml:trace contextRef="#ctx0" brushRef="#br0" timeOffset="17952.933">25372 7576 204 0,'7'-59'77'0,"-7"40"-60"0,0-9 19 16,-4 18 7-16,1 1-9 16,-4-4-2-16,-4 1-7 15,-3 2-4-15,-4 4-11 16,-3 3-4-16,-7 6 0 0,-11 7-1 15,-10 5 2-15,-4 14-4 0,0 18 0 16,0 6-3 0,7 0-1-16,4 10 1 0,3-10 2 15,11 4 3 1,3-4 2-16,11-9-1 16,11 3 1-16,6-19 2 0,11-12 2 15,11-13-1-15,10-13-1 16,7-5-3-16,8-13 1 15,-4-7 0-15,0-9 1 16,-8-9-2-16,-2-10-1 16,-8 13 5-16,0 3 6 15,-10 16 3-15,-8 9 1 16,-6 15-11-16,-4 20-3 16,-4 15-6-16,-6 16-1 15,-1 6 3-15,-3 10 3 16,-4 18-4-16,8 19-1 0,-1-9 0 15,4-6 2 1,0-4-1-16,0 0-1 16,0 7-21-16,0-10-9 0,0-12-16 15,0-16-4-15,0-6-8 16,0-13-4-16,0-12-65 16,0-13-43-1,-4-6 75-15</inkml:trace>
  <inkml:trace contextRef="#ctx0" brushRef="#br0" timeOffset="19619.128">12756 7743 168 0,'-3'-35'66'0,"10"13"-52"0,11-9 21 0,-11 18 7 16,3-2-3-16,4 5 1 15,4 10 0-15,0 25 0 16,-1 16-22-16,-3 19 3 0,1 46 2 16,-5 29-10-16,-6 50-4 15,-4 25-6-15,-7 38 0 16,-4 34 0-16,-3-3 1 15,0 0 2-15,0-22 3 16,0-12 2-16,3-32 1 0,4-25-4 16,7-25-3-1,3-31-2-15,8-22 0 0,3-29-4 16,7-12-2-16,11-12 2 16,17-14 2-16,15-8-2 15,10-10 0-15,14-3 1 16,32-3 0-16,14-4 2 15,28-2 1-15,18 0-4 16,46-1 1-16,11 1 0 16,31-1 0-16,39-2 2 0,31-4 3 15,15-3-2-15,21-3 0 16,21 0-1-16,25 0-2 16,10 9 1-16,15 10-1 15,13 13 0-15,5 11 0 16,87 17 0-16,-35-7 0 15,-18-18 0-15,-10-16 2 16,-14-23-1-16,-4-21-1 16,-14-15 1-16,-10-7 1 15,-18 3-1-15,-29 0-1 16,-20 6 1-16,-1 1-1 0,-31 8-11 16,-29 1-3-16,-13 6 0 15,-36 3 1 1,-18 7 5-16,-27-4 5 15,-36 7 2-15,-18-7 3 0,-14-3-1 16,-21-6-1-16,-25-3 1 16,-17 0-1-16,-25 3 0 15,-14-10 2-15,-11 7 1 16,-13-10 1-16,-12 1 0 16,-10-17 0-16,-7-27-2 15,-7-26-2-15,-7-21 1 16,-10-51-1-16,-1-47 0 15,-3-18 2-15,3-48-3 16,4-37 0-16,-4 3-1 16,0-4-2-16,-6-2 3 0,-8 19 0 15,4 27 3-15,-1 32 1 16,5 13-4-16,2 50 1 16,-2 40 4-1,-1 32 2-15,-7 25-2 0,-14 22-1 16,-17 15-1-16,-8 20 1 15,0 12-2-15,-10 9-1 16,-18 16 1-16,-10 0 1 16,-1 0-3-16,-17 0-2 15,-14 0 2-15,4 6 2 16,-15-6 0-16,-7-6 2 16,0 6-2-16,-24 0-1 15,6 0 1-15,-31 0-1 0,0 0 0 16,-32 9 0-16,-4 1-3 15,-24-1 0-15,-28 7 4 16,-11-4 3-16,-4 1-3 16,-20 3-3-16,-22-4 3 15,11 1 1-15,-1-1-3 16,-16 1 1-16,-12-4-2 16,4 1 0-16,7-1 2 15,-3 16 2-15,-8 6-1 16,-10 10-1-16,7 9-2 15,11 4 1-15,-1 2 3 16,-6-3 1-16,3 1-4 16,28 2-1-16,4 16 1 15,0 7 0-15,31-4 1 0,8 0 0 16,35-12 0-16,7-4 2 16,35 1-3-16,14 3-2 15,18-1-25-15,39-2-9 16,21-10-12-16,14-3-5 15,7-3-89 1</inkml:trace>
  <inkml:trace contextRef="#ctx0" brushRef="#br0" timeOffset="20461.704">14086 3851 208 0,'0'-65'77'0,"-3"36"-60"0,-8-5 8 0,1 24 0 0,-8 4-7 15,-10 9 0-15,-7 19-2 16,-8 16 3-16,-6 18-11 16,-15 13-2-16,-13 25-2 0,-8 16 0 15,4 12 2-15,0 26 6 16,-7 2 2-1,-1 13-5-15,8 4-3 0,21-17-3 16,29-31 0-16,34-22 7 16,29-21 3-16,21-26-6 15,42-22-2-15,21-25 1 16,33-34 3-16,16-38-4 16,8-19-1-16,11-25 0 0,-18-15 2 15,-25-4-8 1,-18-6 0-16,-28-3 0 15,-35 12 1-15,-31 13 1 0,-26 0 0 16,-24 7-5 0,-36 14 1-16,-24 23 4 0,-3 13 2 15,-12 24 0-15,1 23-2 16,14 21-4-16,18 13 0 16,27 3-33-16,26 3-16 15,24 4-87 1</inkml:trace>
  <inkml:trace contextRef="#ctx0" brushRef="#br0" timeOffset="20956.045">16013 3776 284 0,'-78'-106'107'0,"29"84"-83"0,-11 9 8 0,31 13-2 16,-6 9-16-16,-14 17-5 16,-11 17-4-16,-11 14 1 15,1 9-3-15,3 22 3 0,3 21 0 16,4 4 6-16,7 22 3 15,11 6-8-15,21-12-2 16,21-23-3-16,21-9-2 16,32-15 7-16,31-19 5 15,22-19 3-15,39-26 0 16,3-18-3-16,25-22 0 16,3-34-5-16,-13-16-2 15,-8 0 0-15,-21 0 1 16,-32-4-5-16,-28-11-3 15,-38-1 1-15,-40 6 2 0,-24 10-2 16,-36-3-2 0,-31 6-1-16,-11 22 3 15,-28 12-11-15,-3 17-2 0,13 11-31 16,22 7-12-16,21 7-75 16,17 5-60-1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3:07:36.130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31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10-26T03:07:48.644"/>
    </inkml:context>
  </inkml:definitions>
  <inkml:trace contextRef="#ctx0" brushRef="#br0">2999 8138 216 0,'-14'-38'82'0,"14"29"-64"0,7-20 9 0,-4 17 0 16,8-7-7-16,10-3 0 15,0-3-2-15,14-3 0 0,8-7-9 16,6 7 3-16,-7 3 2 0,15 6 4 16,-8 19 1-16,1 10 5 15,-5 15 5-15,-16 25-7 16,-12 19-3-16,-13 3-5 16,-11 6-1-1,-14 13-7-15,-4 19-2 0,-14-3 0 16,4-7 0-16,-8 3 0 15,1 7 0-15,7-13 0 16,10-12 0-16,11-16-5 16,11-13 1-16,10-9 0 15,14-15 2-15,11-4-1 0,17-9 2 16,11-10-2 0,14-6 2-16,4-6-2 15,-4 0 2-15,0 0-7 0,-7 0 1 16,3 3-37-16,-17 0-15 15,0 0-21-15,-14 0-8 16,3 0-53 0</inkml:trace>
  <inkml:trace contextRef="#ctx0" brushRef="#br0" timeOffset="407.208">4332 8824 232 0,'4'-31'88'0,"-1"22"-69"0,1 5 11 0,-4 4 1 16,0 4-4-16,0 14 2 16,0 7-12-16,-7 22-3 15,0 22-8-15,-4 4-4 0,0 2 1 16,-3 9-2-16,4 7-1 15,-1-3 1-15,4-3-1 16,0-13-9-16,4-9-2 16,3-10-25-16,3-12-9 15,8-10-76 1</inkml:trace>
  <inkml:trace contextRef="#ctx0" brushRef="#br0" timeOffset="767.083">4777 8037 228 0,'10'-34'88'0,"-6"24"-69"0,-1 10 11 15,-3 10 1-15,0 9-4 16,-3 15 4-16,-1 7-13 0,-6 0-3 16,-4 12-9-16,-1-3 0 0,1 3 4 15,0 1-6-15,4-4 0 16,6 0-2-16,4-9 1 16,7-7-2-1,7-9 2-15,7-6-4 0,11-9-2 16,0-7 2-16,10-6 0 15,4-4-35-15,-11-2-13 16,-3 0-54 0,0-1-53-16,-7 7 53 15</inkml:trace>
  <inkml:trace contextRef="#ctx0" brushRef="#br0" timeOffset="1038.893">5214 7906 208 0,'-11'-29'79'0,"8"20"-61"0,3 0 17 0,0 9 5 0,0 0-8 16,0 9 1-16,0 7-7 16,0 15-4-16,-4 22-12 15,1 13-2-15,-4 9-1 0,0 13-3 16,-4 22-3-16,1 3 0 15,-4 0 1-15,-1 3-3 16,8 9 0-16,4-18-4 16,6-10-1-16,4-22-39 15,8-6-18-15,-1-12-64 16</inkml:trace>
  <inkml:trace contextRef="#ctx0" brushRef="#br0" timeOffset="1309.654">5486 8752 264 0,'3'19'99'0,"-3"3"-77"0,-3 16 4 0,-1-13-2 15,-3 19-12-15,-3 18 1 0,-5 1-10 16,1 3-2-16,0-7-1 16,4 7 0-16,-1 0 0 0,4 3-14 15,0-9-3-15,7-4-66 16,11-12-70 0,-1-19 40-16</inkml:trace>
  <inkml:trace contextRef="#ctx0" brushRef="#br0" timeOffset="1849.731">6124 7981 192 0,'18'-79'74'0,"-8"45"-58"0,1-10 7 0,-7 25-1 16,-1-6-8-16,1-3 0 16,-4 9 3-16,0 0 3 15,-7 10-10-15,-4 9 3 0,-10 12 1 16,-7 10 1-16,-11 10 4 16,-4 12-5-16,-9 18 2 15,2 26-5-15,4 0-1 16,4 6-2-16,3 28 0 15,7-3-4-15,11 7-1 16,7-1-1-16,7 1-2 16,11-20 1-16,10-18-1 15,17-22 0-15,5-10 0 0,10-18 0 16,7-16 2-16,-8-13-1 16,5-18 2-16,-8-13-2 15,-3-19 2-15,-4-3-4 16,0-3 0-16,-17 0 3 15,-4 3 3-15,-10 4-2 16,-8-1 0-16,-10 0-3 16,-4 13-1-16,-20 3 1 15,-8 12 0-15,0 13-5 16,-3 10 1-16,10 5-5 16,11 7-1-16,6 3-26 15,15 4-11-15,11-1-64 16,17 3-53-1,0-3 62-15</inkml:trace>
  <inkml:trace contextRef="#ctx0" brushRef="#br0" timeOffset="2164.544">6618 8784 280 0,'-18'-19'107'0,"11"25"-83"0,0-3 8 16,4 7-2-16,-4 5-14 15,0 10-2-15,0 13-8 16,-4 18-2-16,1 13-2 15,-1-3-4-15,-7 0 1 0,8-6 1 16,3 9 2-16,0-4-10 16,7 4-4-16,3-6-36 15,4-13-16-15,4-9-58 16</inkml:trace>
  <inkml:trace contextRef="#ctx0" brushRef="#br0" timeOffset="2857.46">7211 7884 192 0,'10'-72'74'0,"-10"46"-58"0,0-8 16 0,-3 25 4 15,-4-4-11-15,-4 4-5 16,-6 5-7-16,-5 11-3 0,-6 2-6 16,-11 10-1-16,-3 6 3 15,-7 0-1-15,-1 0 0 16,4 3-6-16,1 4-1 0,13 2 1 16,7 4 2-16,7-4-2 15,15 7 0-15,3-3 1 16,18-1 0-16,10 1 2 15,11-3 1-15,6 2-1 16,5 4 1-16,-4 3-2 16,3 9 2-16,4 13-2 15,-4 3-1-15,-6-3 3 16,-12-7 0-16,-6-8 5 16,-14 2 5-16,-11-9 4 15,-11-3 2-15,-3-7-8 16,-7-6-4-16,0-6-2 15,-4-12-1-15,4-1-2 16,-7-9 1-16,3-9 0 0,4-1 1 16,0-9-2-16,7-9 1 15,3-16-2-15,7-25 2 16,8-12-4-16,7-4 0 16,10-15-1-16,7-16 0 15,11 3 2-15,10 3 0 16,8-15 0-16,-1-7 0 15,-7 25 0-15,-10 16 2 16,-11 13-1-16,-10 18-1 16,-14 17-2-16,-15 14 1 0,-10 20 1 15,-18 9 0 1,0 13 0-16,4 21 2 16,3 7-6-16,4 6-1 0,7 3-27 15,7 0-9 1,3 3-52-16,15 7-22 0,6 6 11 15</inkml:trace>
  <inkml:trace contextRef="#ctx0" brushRef="#br0" timeOffset="3126.629">7973 8853 244 0,'0'-16'93'0,"-4"13"-72"0,-3-4 14 0,4 7 2 16,-4 0-15-16,-4 7-2 15,0 2-6-15,-3 7-1 16,0 12-7-16,-10 19-2 0,2 13 2 16,1-1-3-16,0 1-2 15,3-4-3-15,4 7 1 16,4 0 1-16,3 6 0 15,7-7-25-15,3-2-10 16,11-13-99 0</inkml:trace>
  <inkml:trace contextRef="#ctx0" brushRef="#br0" timeOffset="3428.775">8188 7598 280 0,'28'-18'104'0,"-17"36"-81"0,-1 33 5 15,-6-23-2-15,-4 6-8 0,-4 7-1 16,-6 19-12-16,-4 15-2 15,-4 22-3-15,0-6 0 0,1 6 0 16,-1 13 0-16,4 3 2 16,3-13-19-16,8-9-6 15,3-9-17-15,0-4-5 16,3-18-71 0</inkml:trace>
  <inkml:trace contextRef="#ctx0" brushRef="#br0" timeOffset="3877.954">8643 7627 236 0,'7'-60'88'0,"-7"47"-69"0,0 10-5 0,-10 28 23 15,-5 16-16-15,-6 9-1 16,-3 7-2-16,-5 21-11 16,-6 16 0-16,0 13 0 0,7-32-3 15,-1 32-1-15,15 2 8 16,14-15 4-16,11-9-3 16,10-19-2-16,7-16-3 15,4-12-2-15,7-16-3 16,7-13 1-16,7-21 0 15,-1-20 1-15,-2-9 4 0,-4-9 5 16,-11 3-3-16,-7-12 2 16,-10-17-7-16,-4-11-3 15,-11 2-1-15,-10 0-1 16,-10-15-3-16,-11-7 2 16,-4 10 1-16,-3 19 2 15,6 12-8-15,5 25-1 16,6 19-27-16,4 16-13 15,3 22-11-15,4 18-2 16,4 10-62 0</inkml:trace>
  <inkml:trace contextRef="#ctx0" brushRef="#br0" timeOffset="4132.108">9126 8555 308 0,'-7'6'115'0,"0"10"-89"0,-7 24 1 16,7-18-4-16,-3 13-13 16,-5 9-1-16,-2 3-5 15,-1 9-3-15,-3 13 0 16,0 3-1-16,3-9 0 0,1 0-5 15,6-10-1-15,7-9-39 16,4-6-15-16,7-4-69 16</inkml:trace>
  <inkml:trace contextRef="#ctx0" brushRef="#br0" timeOffset="4462.286">9603 7429 244 0,'-11'-6'93'0,"4"9"-72"0,0 6 9 16,3 1-1-16,-3 9-4 15,0 24 0-15,4 14-10 16,-1 6-2-16,1 9-7 16,-1 15-4-16,1 14-1 0,-1 2-1 15,1-6 2-15,3 4-1 16,0-1-1-16,3-3-8 16,1-12-3-16,3-22-34 15,3-10-15-15,4-18-62 16</inkml:trace>
  <inkml:trace contextRef="#ctx0" brushRef="#br0" timeOffset="4836.115">9814 7517 228 0,'18'-38'88'0,"0"32"-69"0,6 3 2 0,-13 3-5 15,6 3-3-15,5-3 5 16,2 9 3-16,5 1 2 16,2 5-12-16,8 17 9 0,-7 12 6 15,-7 6-1-15,-11 6 3 16,-11 4-12-16,-10 15-2 16,-10 10-8-16,-5-1-4 15,-6-5-1-15,-7-7 1 16,0-3-3-16,-4-3 0 0,3-4 1 15,5-5 2-15,6-10-3 16,11-6-2-16,10-7-1 16,11-12 0-16,11 0 3 15,7-9 0-15,7-4 1 16,3-6 0-16,7-3-25 16,4 3-10-16,0-3-40 15,-4 3-14-15,-10 1-33 16</inkml:trace>
  <inkml:trace contextRef="#ctx0" brushRef="#br0" timeOffset="5197.752">10530 8244 248 0,'-10'-19'93'0,"10"19"-72"0,0 4 11 0,-4 2 1 0,1 10-12 16,-1 5-1-16,-3 17-8 15,0 9 0-15,-3 13-7 16,-1 9-3-16,-3 0 1 0,0 0-2 16,3 0-1-16,1 0-2 15,-1 3 1-15,4-6-26 16,3-1-11-16,4-14-61 16,4-8-56-1,-1-17 50-15</inkml:trace>
  <inkml:trace contextRef="#ctx0" brushRef="#br0" timeOffset="5484.151">10950 7316 260 0,'14'-41'99'0,"-14"41"-77"0,4 13 13 0,-8-1 3 16,4 17-9-16,-3 8-2 16,-4 29-11-16,0 13-3 15,-4 5-7-15,1 7-6 0,-1 16-1 0,0 2 1 16,1-2 0-16,3-13 0 16,0 0 0-1,3 0-16-15,4-6-6 16,0-16-36-16,0-12-12 15,0-23-52-15</inkml:trace>
  <inkml:trace contextRef="#ctx0" brushRef="#br0" timeOffset="5759.227">11250 7464 216 0,'35'-48'82'0,"-24"39"-64"0,10 0 11 16,-17 9 2-16,3 3-6 0,-4 6 0 16,-3 7-9-16,-3 15-5 15,-4 13-6 1,-4 9-2-16,-7 1 1 0,4-7-2 0,4-3-2 16,3-4 1-16,3-2-1 15,8-7 0-15,3-2 0 16,3-7-14-16,4 3-5 15,4-13-45-15,-4 4-21 16,4-4-16 0</inkml:trace>
  <inkml:trace contextRef="#ctx0" brushRef="#br0" timeOffset="5979.491">11511 7426 220 0,'4'-19'82'0,"-8"19"-64"0,1 3-4 0,-8 13 29 16,-3 12-15-16,-4 16-2 15,1 16-1 1,-5 5-15-16,1 4-3 0,0 10-1 0,0 15-3 16,3 6-2-16,1-6 0 15,-1 3-1-15,-3 10-47 16,7 0-20-16,-4-4-52 15</inkml:trace>
  <inkml:trace contextRef="#ctx0" brushRef="#br0" timeOffset="6939.779">3277 11816 228 0,'-24'-7'88'0,"24"10"-69"15,0 1 8-15,3-1-1 0,8-3-3 16,3 0 3-16,3-7-3 15,19 1-2-15,20-6-11 16,8-4 0-16,13-3 3 0,-3 0-5 16,18-3 0-16,10 0 0 15,-3-3 0-15,-18 10 0 16,-7 5 2-16,-14 7-1 16,-3 13 2-16,-22 11 0 15,-7 30 3-15,-10 30-7 16,-11 10-2-16,-10 35-3 0,-12 15 1 15,-6 0-2-15,-7 22-1 16,-4-10-2-16,-7-8 1 16,4-11-4-16,0-2 1 15,7-16-36-15,-1-19-13 16,8-28-44-16,11-18-18 16,3-30-1-1</inkml:trace>
  <inkml:trace contextRef="#ctx0" brushRef="#br0" timeOffset="7619.211">3948 7526 200 0,'-11'-19'77'0,"0"23"-60"0,-3 8 10 15,0 7 1-15,-10 19-3 16,-5 18 0-16,-13 16-6 16,-18 41 1-16,-18 22-11 15,-10 28-8-15,0 22-1 0,-7 34 0 16,-15 4 2-16,1 25-1 16,14-13-1-16,7 6-13 15,13-31-4-15,8-22-2 0,22-34-1 16,23-41-5-16,15-38-1 15,14-34-72 1</inkml:trace>
  <inkml:trace contextRef="#ctx0" brushRef="#br0" timeOffset="8049.028">5570 7391 168 0,'11'-15'66'0,"-8"12"-52"0,-3-4 17 15,0 7 2-15,-3 7-7 16,-8 2-3-16,-6 10-7 16,-11 28-2-16,-22 28-8 15,1 10 3-15,-8 31 3 0,-6 25-4 0,-11 12 0 16,-11 32-6-16,-10 10-2 15,3 18 0-15,4-12 0 16,3 3-5-16,4-19 1 16,18-35-11-16,6-21-6 15,18-35-50 1,22-16-65-16,10-25 31 16</inkml:trace>
  <inkml:trace contextRef="#ctx0" brushRef="#br0" timeOffset="8517.411">6593 7250 204 0,'-17'22'77'0,"-4"0"-60"0,-18 22 10 0,11-16 4 15,-18 32-13-15,-11 31 0 16,-6 19-10-16,-15 46-5 16,-10 14-2-16,-18 33-1 0,7 17 2 15,1 9-3-15,-5-13 0 16,5 7-6-16,6-29 0 15,18-21-10-15,17-20-2 16,15-21-28-16,17-35-9 16,18-31-28-1</inkml:trace>
  <inkml:trace contextRef="#ctx0" brushRef="#br0" timeOffset="9028.944">7828 7040 136 0,'7'-25'52'0,"-3"19"-41"0,-4-4 18 0,0 10 3 16,0 0-2-16,-11 13 2 15,-6 25-5-15,-12 18-2 16,-6 26-13-16,-11 21-3 0,-3 22-2 16,-25 10-6-16,-18 35-2 15,7 2 0-15,-10 26 2 0,-4-10-2 16,-7 9-2-16,8 1 2 15,13-16 0-15,11-13-6 16,14-15 0-16,11-29-28 16,13-21-9-16,15-26-51 15</inkml:trace>
  <inkml:trace contextRef="#ctx0" brushRef="#br0" timeOffset="9490.117">9112 7031 228 0,'-3'9'88'0,"-11"19"-69"0,-8 41 11 0,8-28-2 0,-10 19-10 16,-12 18 0-16,-13 29-11 15,-18 9-2-15,-7 25-3 16,-7 16-2-16,-4 6 1 0,-10 22-1 16,-4-13 2-16,7 4-3 15,15-1 0-15,6-24-1 16,18-19-2-16,7-13-17 0,15-16-7 15,9-15-86 1</inkml:trace>
  <inkml:trace contextRef="#ctx0" brushRef="#br0" timeOffset="9745.702">10280 6937 136 0,'3'-13'52'0,"-3"7"-41"0,0 3 11 16,0 3 1-16</inkml:trace>
  <inkml:trace contextRef="#ctx0" brushRef="#br0" timeOffset="9911.287">10269 6937 302 0,'-28'50'47'0,"-11"22"-24"16,-7 16-2-16,-6 31-1 0,-19 19-9 15,-14 9-3-15,-10 35-8 0,0 3-2 16,-4 25 1-16,-3-9 2 15,-1 12-2-15,12-15 0 16,13-23-12-16,15-12-7 16,13-18-27-1,15-29-12-15,14-29-35 16</inkml:trace>
  <inkml:trace contextRef="#ctx0" brushRef="#br0" timeOffset="10736.807">5122 12715 236 0,'4'-15'90'0,"3"18"-70"0,11 9 10 0,-11 7 2 16,0 22-14-16,3 28-2 16,1 6-9-16,-4 22-3 15,-4 26-2-15,-3-1 1 0,0 7 0 16,-3 15-1-16,-4-6 1 16,0-13-2-16,3-3-1 15,1-2-2-15,3-20-1 16,0-22-27-16,3-21-10 15,1-32-79 1</inkml:trace>
  <inkml:trace contextRef="#ctx0" brushRef="#br0" timeOffset="11082.082">5980 11646 208 0,'0'-9'79'0,"-7"9"-61"0,-1 6 8 16,5 7-1-16,-4 12-2 0,0 25 1 15,0 35-5-15,-4 12-1 16,1 28-10-16,-1 19-5 0,-7 1 0 16,1 24-2-16,3-15-1 15,0 2 1-15,3 7 1 16,7-18-1-16,4-20-1 16,0-21-50-1,4-17-24-15,3-18-37 16</inkml:trace>
  <inkml:trace contextRef="#ctx0" brushRef="#br0" timeOffset="11367.72">6481 11709 244 0,'31'-28'90'0,"-17"28"-70"0,-3 9 6 0,-7 7-1 0,-4 12-14 16,-4 25-3-16,-17 19 1 16,-4 7 2-16,-10 2-6 15,-4 17 8-15,4 5 6 0,3-12-6 16,11-13 0-16,7-2-5 16,10-20-3-16,11-9-5 15,11-9-2-15,10-13-13 16,7-6-5-16,-3-10-110 15,3-9-58 1,-3-9 89-16</inkml:trace>
  <inkml:trace contextRef="#ctx0" brushRef="#br0" timeOffset="11608.826">6929 11599 280 0,'-39'19'107'0,"25"6"-83"0,-4 16 8 0,7-16 1 16,-6 28-15-16,-4 29 0 15,-4 9-10-15,-3 28-5 16,-1 16-2-16,1 9-1 0,-3 25 2 16,-1-12-3-16,4-3-2 15,3 6-1-15,7-16 3 16,8-16-42-16,3-15-16 0,0-6-71 15</inkml:trace>
  <inkml:trace contextRef="#ctx0" brushRef="#br0" timeOffset="12088.032">4660 10690 184 0,'14'-35'71'0,"-14"26"-55"0,-3 3 22 0,-1 9 8 16,-6 9-11-16,-15 17-2 15,-7 24-11-15,-14 44-3 16,-10 19-11-16,-4 32 6 0,-11 21 3 0,-10 38-7 16,-21 25-3-1,0 28-2-15,3 29-1 16,-3 12-5-16,-1-4 1 0,-3 11-11 16,25-39-5-16,25-37-17 15,14-37-6-15,27-45-89 16</inkml:trace>
  <inkml:trace contextRef="#ctx1" brushRef="#br0">26169 10392 0</inkml:trace>
  <inkml:trace contextRef="#ctx0" brushRef="#br0" timeOffset="12748.291">17131 7423 208 0,'3'-75'79'0,"1"49"-61"0,-1-2 21 0,-3 22 5 0</inkml:trace>
  <inkml:trace contextRef="#ctx0" brushRef="#br0" timeOffset="12973.516">17134 7310 456 0,'-14'53'43'0,"-7"44"-23"16,-11 10-8-16,-13 34-5 0,-5 10 1 15,-3 2 0-15,4 13 0 16,7-12 2-16,3-19 1 15,10-13 3-15,8-6-5 16,11-19-1-16,6-18-4 16,15-13-1-16,21-22 1 15,24-23 0-15,15-21-2 16,13-18-2-16,26-11 1 16,2 1-1-16,-6 0-14 0,-3 6-3 15,2 3-48-15,-6 4-23 16,-7 2-58-1</inkml:trace>
  <inkml:trace contextRef="#ctx0" brushRef="#br0" timeOffset="13396.619">18905 7589 240 0,'11'-88'90'0,"-4"57"-70"0,4-16-1 0,-8 25-3 0,-3-13-3 16,-7 4 4-16,-7 0 4 15,-14 12 4-15,-18 19-13 16,0 15 2-16,-7 17 2 0,-7 21 3 15,-10 32 1-15,-12 9-7 16,1 19-3-16,7 28-3 16,7 6 0-16,14 16 0 15,18-9 1-15,14-13-7 0,24-31 0 16,29-22 1-16,28-20 1 16,11-17-1-16,10-26 1 15,14-6-4-15,0-13-2 16,-10-6-20-16,-11-6-10 15,-10-4-21-15,-8 1-6 16,-14-1-50 0,-6 1-45-16,-5-10 57 15</inkml:trace>
  <inkml:trace contextRef="#ctx0" brushRef="#br0" timeOffset="13708.613">19413 7197 248 0,'0'-53'93'0,"0"50"-72"0,0 6-6 16,-3 31 44-1,-4 19-21-15,-7 13-14 16,-7 35-7-16,-4 2-11 16,-7 13-4-16,0 28-1 0,-3-9-1 15,3 6 2-15,4 0-3 16,3-6 0-16,8-19 1 16,6-22 0-16,8-9-27 0,3-25-11 15,7-10-98 1</inkml:trace>
  <inkml:trace contextRef="#ctx0" brushRef="#br0" timeOffset="14098.039">19470 6940 264 0,'-4'-44'101'0,"4"44"-78"0,-3 13 11 0,-1 2-1 15,-3 20-5-15,0 27 1 16,4 4-8-16,3 10 0 16,7-1-12-16,3 0 3 0,8-3 2 15,7-9-7-15,6-13-2 16,12-16-1-16,10-18 2 0,3-19-1 16,4-16 0-16,-4-6-1 15,1-6 0-15,-4-1 4 16,-4 4 5-16,-6 6-5 15,-12 10-2-15,-10 18 5 16,-14 13 5-16,-7 25-8 16,-10 22-4-16,-8 15-3 15,-3 7-1-15,-4 15 0 16,1 7 0-16,3-3-29 16,6 40-10-1,8-12-80 1,4-29-35-16,-1-11 14 15</inkml:trace>
  <inkml:trace contextRef="#ctx0" brushRef="#br0" timeOffset="14550.442">20740 7564 268 0,'-28'28'101'0,"13"-12"-78"0,-2 12 0 16,6-15-4-16,4 2-13 16,0-2-1-16,4-1-3 15,3-2-2-15,3-7 1 16,4-9 3-16,4-7 2 0,6-9 6 16,5-6 5-16,-1-7 0 0,-4 10-1 15,-6 3-2-15,-4 3 1 16,-7 13-4-16,-11 12 1 15,-6 13-7-15,-4 10-3 16,-4-1-4-16,4 6 1 16,3-6 1-16,4-2 0 15,3-5-42-15,8-5-17 16,3 3-87 0</inkml:trace>
  <inkml:trace contextRef="#ctx0" brushRef="#br0" timeOffset="14795.779">20556 8254 292 0,'-7'0'110'0,"7"0"-86"0,0-10 9 0,4 10 0 0,-1-3-8 15,4-3 0-15,0 3-11 16,1 0-6-16,-5 6-5 15,-3 6-3-15,-3 4 3 0,-1 2-2 16,-3 4 2-16,0 0-13 16,3-3-3-16,1-1-45 15,3-2-17-15,7-1-60 16</inkml:trace>
  <inkml:trace contextRef="#ctx0" brushRef="#br0" timeOffset="15178.943">22225 6952 260 0,'-39'-25'96'0,"29"25"-75"0,-12 0 19 0,12 7 2 0,-8 5-11 16,-3 20-3-16,-4 24-8 15,1 13 0-15,3 16-11 16,-4 18-1-16,4 16-1 0,-1 3-3 15,5 16-1-15,-1 7-1 16,1-7-2-16,6-7-2 16,4 4 1-16,3-13-17 15,8-18-5-15,3-16-33 16,0-13-14-16,7-25-65 16</inkml:trace>
  <inkml:trace contextRef="#ctx0" brushRef="#br0" timeOffset="15495.886">22839 7015 228 0,'10'-28'88'0,"-10"28"-69"0,-7 12 15 0,-3 1 1 16,-4 15-5-16,-7 10 0 15,-11 15-9-15,-7 0 0 16,-3 1-12-16,-4 2-1 0,7 7 2 16,7 6-4-16,4-3-1 15,7 0-2-15,10-7-3 16,8-9-2-16,10-6 1 0,14-6 1 16,14-7 0-16,8-6 0 15,2-6 2-15,5-6-10 16,-8-7-4-16,-3-6-54 15,-4-3-21-15,-3-10-40 16</inkml:trace>
  <inkml:trace contextRef="#ctx0" brushRef="#br0" timeOffset="15764.802">23213 6981 264 0,'-21'0'99'0,"14"9"-77"0,0 7 13 0,-1-1 3 16,1 17-9-16,-3 12 0 15,-4 12-5-15,-4 10-3 16,-7 19-11-16,-6 24-2 0,-1 7-1 16,0 13-3-16,4 9-3 15,3 0 0-15,8-10-1 16,10 1-5-16,3-10-1 15,8-22-35-15,3-9-15 16,3-25-24-16,8-16-11 16,3-22-19-1</inkml:trace>
  <inkml:trace contextRef="#ctx0" brushRef="#br0" timeOffset="16591.143">24194 7946 184 0,'14'-25'71'0,"-7"16"-55"0,3-10 13 16,-6 13 2-16,3-7-5 16,0-6-1-16,0-2-5 15,0-5 0-15,-3-2-11 16,-4 0 6-16,-8 0 4 0,-2 9-6 16,-8 10 0-16,-10 12-1 15,-11 9 0-15,-7 10-4 16,1 6 0-16,-1 16-5 15,3 10 0-15,5 11-3 16,-1 4-3-16,10 0 2 16,8-12 2-16,11-7-2 0,6-12 0 15,11-10 1-15,4-12 2 16,10-13-1-16,7-13-1 16,15-21 1-16,-1-16 1 15,0-10 3-15,-3 10 2 16,-7-3 3-16,-4 6 1 15,-7 4-1-15,-7 8-1 16,-3 13 1-16,-8 10 1 16,-3 9-5-16,-7 9-4 15,-3 23-1-15,3 15 1 16,0 0-3-16,7 9-2 16,7-6-18-16,3-6-9 15,4-3-31-15,1-3-11 16,-1-7-66-16</inkml:trace>
  <inkml:trace contextRef="#ctx0" brushRef="#br0" timeOffset="17280.722">24631 6720 248 0,'7'-28'93'0,"-11"16"-72"0,-3 5 9 0,0 11-1 16,-7 5-9-16,-10 7 1 0,-5 9-10 15,-2 0-2-15,-1 3-5 16,0 0-1-16,4-3 3 0,7-3-5 15,3-3-1-15,4-3 0 16,3-1 0-16,4-2 0 16,7-4 0-16,7-2 0 15,7-4 0-15,8 0 0 16,9-3 0-16,12 0 0 16,3 3 2-16,-1 3-1 15,-2 4 2-15,-1 9 2 16,-3 9 4-16,-7 9 2 15,-4 14 1-15,-3-1-4 16,-4 3 0-16,-7-9 1 16,-4 3 5-16,-6-6 1 0,-8-4 3 15,4-5-4-15,-14-1 2 16,-3-9-5-16,-8-9-1 16,-7-4-9-16,-3 0 0 15,-4-9 1-15,-3-3 1 16,0-3-6-16,3-3 0 15,3 2-23-15,5-2-8 16,6-1-23-16,4-2-6 16,3-4-42-16,8 1-18 15,6-7 22 1</inkml:trace>
  <inkml:trace contextRef="#ctx0" brushRef="#br0" timeOffset="17505.147">24631 6720 244 0,'7'-3'93'0,"11"6"-72"0,10-3 11 15,-14 0 1-15,7-3-14 16,7-3-1-16,15-13-10 16,13 7-3-16,8-1-3 15,3 7-2-15,-4 3 1 0,-3 6-6 16,-3 3 1-16,3 4-27 15,-4 2-9-15,0 1-35 0,4 2-15 16,-10-2 4 0</inkml:trace>
  <inkml:trace contextRef="#ctx0" brushRef="#br0" timeOffset="18210.304">25721 6971 176 0,'14'-56'68'0,"-14"31"-52"0,4-13 6 15,-1 22 1-15,1 4-5 16,-1-4 1-16,1 4 3 16,-4 2 3-16,0 17-13 15,-7 11 9-15,0 17 2 0,-7 18 0 16,-4 29-2-16,-3 9-5 15,0 6 0-15,-1 22-7 0,1 0-1 16,0-9-4 0,0-10-1-16,0-3-1 0,0 1-2 0,3-14 3 15,0-2 0 1,1-20-4-16,3-11-1 16,3-14 3-16,4-2 1 15,0-10 0-15,3-6-2 16,4-4 1-16,0-2-1 15,4-4 0-15,3 1 0 16,4-4 0-16,6-3 0 16,8-3 0-16,7-3 2 15,3-3-1-15,4-4 2 16,3-2-4-16,7-4 0 16,8-9 1-16,3-10 0 0,0-5 0 15,-4-1 2-15,-10 0-1 16,-11 0 2-1,-10-2-2-15,-11-11 2 16,-14 4-7-16,-14-10 1 0,-14-2 3 16,-7 12 4-16,-4 3-3 15,3 6-1-15,1 9 0 16,3 7 0-16,8 7-22 16,6-1-10-16,8 9-46 15,6 1-17-15,8 0-24 16</inkml:trace>
  <inkml:trace contextRef="#ctx0" brushRef="#br0" timeOffset="18692.581">26529 6109 232 0,'-7'-38'88'0,"7"32"-69"0,-4 3 17 0,4 3 3 16,0 0-17-16,0 0 5 15,11 3-8-15,3 3-10 16,7 4 4-16,4 5 0 0,3 7 0 15,0 7 2-15,1 2 1 16,-5 7-1-16,-3-1-1 16,-10 4 1-16,-11 0-4 15,-7 9 1-15,-11 3-5 16,-13 1 1-16,-12-1-3 16,-3-3 2-16,4-6-4 15,3-6 0-15,11-7-3 16,3-9-3-16,11 0-1 15,14-3 3-15,11-4 0 16,17 1 3-16,4-4-1 16,7 1-1-16,-11-4-2 15,21 1 1-15,4 6-28 0,7-4-10 16,4 1-34-16,-4-1-11 16,-8 7-55-1</inkml:trace>
  <inkml:trace contextRef="#ctx0" brushRef="#br0" timeOffset="19699.74">27866 7520 232 0,'39'-38'88'0,"-29"29"-69"0,8-7 4 15,-15 10-2 1,1 0 2-16,0-1 6 15,-4-2-5-15,-4 0 0 16,-7-4-13-16,-3 1 4 0,-10-1 3 16,-5 4-2-16,-2 2 1 15,-5 7-5-15,-6 10 0 16,-11 12-5-16,-7 12-2 16,-7 23-2-16,0 12-3 15,7 0 1-15,7 9-1 16,7 3 0-16,15 1 2 15,13 0-3-15,14-14-2 0,26-11 2 16,23-13 0 0,15-7 1-16,11-5 2 0,14-10-1 15,10-7 2-15,0-11-7 16,-14-8-1-16,-14-8-45 16,-10-7-18-16,-11-3-81 15</inkml:trace>
  <inkml:trace contextRef="#ctx0" brushRef="#br0" timeOffset="20388.997">28215 6156 284 0,'-3'-13'107'0,"-1"7"-83"0,1-6 4 15,3 9-2-15,0-4-15 16,3-2-1-16,8-4 0 16,10 1 1-16,14-4-5 15,15 4 0-15,2 2 4 0,5 7 5 16,-8 3 5-16,-3 6-6 15,-11 4-3-15,-10 8 5 16,-11 8 1-16,-14 5-4 16,-14 3-3-16,-14 1-5 15,-11 3-2-15,-3-10-1 16,3-3 1-16,4-3-2 16,6-3-1-16,8-1-2 0,11 1 1 15,-1-6-1-15,22 6-2 16,10-1 5-16,7 4 1 15,7 7-3-15,1 2 1 16,-1 3 6-16,4-2 4 16,-4 5-3-16,-7 4-2 15,-7-6 4-15,-10-4 2 16,-7 0-4-16,-12 1-2 16,-9-4-2-16,-15-3 0 15,-14 0-2-15,-10-3-1 16,-1-6-10-16,4-4-4 15,4-2-28-15,3-10-13 16,4-3-20-16,-1-4-8 16,1-5-61-1</inkml:trace>
  <inkml:trace contextRef="#ctx0" brushRef="#br0" timeOffset="21965.421">8001 3920 168 0,'-4'-34'63'0,"-6"15"-49"0,-8 3 9 16,8 7 1-16,-8 3-3 15,-10 6-1-15,-7 9-4 16,-8 10 0-16,1 12-9 16,-4 4 2-16,-3 12 4 0,-4 22-1 15,-7 12 3-15,-4 7-4 16,-6 9 1-16,6 26-5 15,8 2-2-15,6 4 2 0,12 5 0 16,16-8 3 0,19-23 4-16,28-21-2 0,31-19 1 15,15-26-5-15,24-21 0 16,28-38-3-16,-3-28 0 16,7-10 3-16,11-34 5 15,-11-22-1-15,-14 0 1 16,-18 6-7-16,-17-9-4 15,-18 6 1-15,-22 13 0 16,-20 3-1-16,-15 6 1 16,-17 6-4-16,-24 1 0 15,-19 21-1-15,-6 6 0 16,-4 23 0-16,3 18-2 0,4 16-19 16,7 16-10-16,11 3-93 15,10 0-73 1,11-1 72-16</inkml:trace>
  <inkml:trace contextRef="#ctx0" brushRef="#br0" timeOffset="25613.051">15896 4105 204 0,'7'-43'77'0,"-14"30"-60"0,-7-3 10 0,0 10 4 15,-4 0-13-15,-6 6-2 16,-5 0-3-16,-9 0-1 16,-12 9-6-16,-10 4 3 0,-7 6 1 15,-3 9-1-15,3 9 2 16,-7 29 0-16,-8 3 1 15,-6 3 5-15,0 25 1 16,3 10-5-16,18 0-3 16,11-1 1-16,14 10 0 0,13 3-5 15,19-6-2-15,17-15 0 16,28-11 0-16,32-2 2 16,18-25 1-16,38-17-1 15,15-21-1-15,14-25 1 16,17-22 1-16,-14-25 10 15,0-28 6-15,-7-7-6 16,-13-9 1-16,-23-22-9 16,-20-13-1-16,-28 4-2 15,-29-19 1-15,-28 3-9 16,-42 6 0-16,-25 19-2 16,-21 9 2-16,-29 32-4 15,-3 25 2-15,7 31-5 16,8 16-1-16,10 6-55 0,17 13-24 15,18 9-80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49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01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365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803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26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3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9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95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2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78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36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.xml"/><Relationship Id="rId5" Type="http://schemas.openxmlformats.org/officeDocument/2006/relationships/image" Target="../media/image7.png"/><Relationship Id="rId4" Type="http://schemas.openxmlformats.org/officeDocument/2006/relationships/customXml" Target="../ink/ink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99970-1E51-428C-BE69-3F1346A42B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 and LCM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C3A976-881C-4C50-8F72-E41676DC89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3388346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746500" y="55738"/>
            <a:ext cx="4699000" cy="976312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LCM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81280" y="1087120"/>
                <a:ext cx="8458200" cy="802640"/>
              </a:xfrm>
            </p:spPr>
            <p:txBody>
              <a:bodyPr/>
              <a:lstStyle/>
              <a:p>
                <a:r>
                  <a:rPr lang="en-US" sz="4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Ex.7)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𝟑</m:t>
                    </m:r>
                    <m:sSup>
                      <m:sSupPr>
                        <m:ctrlP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&amp; 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𝟒</m:t>
                    </m:r>
                    <m:sSup>
                      <m:sSupPr>
                        <m:ctrlP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sup>
                    </m:sSup>
                    <m:sSup>
                      <m:sSupPr>
                        <m:ctrlP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sup>
                    </m:sSup>
                  </m:oMath>
                </a14:m>
                <a:endParaRPr lang="en-US" sz="4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81280" y="1087120"/>
                <a:ext cx="8458200" cy="802640"/>
              </a:xfrm>
              <a:blipFill>
                <a:blip r:embed="rId2"/>
                <a:stretch>
                  <a:fillRect l="-1153" t="-22727" b="-439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399209D-F561-4F1C-8E80-B202E8509D86}"/>
                  </a:ext>
                </a:extLst>
              </p14:cNvPr>
              <p14:cNvContentPartPr/>
              <p14:nvPr/>
            </p14:nvContentPartPr>
            <p14:xfrm>
              <a:off x="805320" y="1009440"/>
              <a:ext cx="8645040" cy="2984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399209D-F561-4F1C-8E80-B202E8509D8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5960" y="1000080"/>
                <a:ext cx="8663760" cy="3003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77239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43580" y="35560"/>
            <a:ext cx="5704840" cy="1143000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LCM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0" y="1447800"/>
                <a:ext cx="8458200" cy="71628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48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Ex.8) </a:t>
                </a:r>
                <a14:m>
                  <m:oMath xmlns:m="http://schemas.openxmlformats.org/officeDocument/2006/math">
                    <m:r>
                      <a:rPr lang="en-US" sz="48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𝟒</m:t>
                    </m:r>
                    <m:sSup>
                      <m:sSupPr>
                        <m:ctrlPr>
                          <a:rPr lang="en-US" sz="48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𝒘</m:t>
                        </m:r>
                      </m:e>
                      <m:sup>
                        <m:r>
                          <a:rPr lang="en-US" sz="48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𝟔</m:t>
                        </m:r>
                      </m:sup>
                    </m:sSup>
                    <m:sSup>
                      <m:sSupPr>
                        <m:ctrlPr>
                          <a:rPr lang="en-US" sz="48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en-US" sz="48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&amp; </a:t>
                </a:r>
                <a14:m>
                  <m:oMath xmlns:m="http://schemas.openxmlformats.org/officeDocument/2006/math">
                    <m:r>
                      <a:rPr lang="en-US" sz="48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𝟏𝟐</m:t>
                    </m:r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𝒘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0" y="1447800"/>
                <a:ext cx="8458200" cy="716280"/>
              </a:xfrm>
              <a:blipFill>
                <a:blip r:embed="rId2"/>
                <a:stretch>
                  <a:fillRect l="-2810" t="-37607" b="-504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010E3D7-B300-4DDF-8C4D-C15DCB75A798}"/>
                  </a:ext>
                </a:extLst>
              </p14:cNvPr>
              <p14:cNvContentPartPr/>
              <p14:nvPr/>
            </p14:nvContentPartPr>
            <p14:xfrm>
              <a:off x="951120" y="1260000"/>
              <a:ext cx="6215760" cy="3648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010E3D7-B300-4DDF-8C4D-C15DCB75A79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1760" y="1250640"/>
                <a:ext cx="6234480" cy="366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8100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413760" y="86360"/>
            <a:ext cx="504444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LCM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0" y="1447800"/>
                <a:ext cx="10033000" cy="792480"/>
              </a:xfrm>
            </p:spPr>
            <p:txBody>
              <a:bodyPr/>
              <a:lstStyle/>
              <a:p>
                <a:r>
                  <a:rPr lang="en-US" sz="4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Ex.9)</a:t>
                </a:r>
                <a:r>
                  <a:rPr lang="en-US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sSup>
                      <m:sSupPr>
                        <m:ctrlP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sSup>
                      <m:sSupPr>
                        <m:ctrlP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&amp; 18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sSup>
                      <m:sSupPr>
                        <m:ctrlP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𝟗</m:t>
                        </m:r>
                      </m:sup>
                    </m:sSup>
                  </m:oMath>
                </a14:m>
                <a:endParaRPr lang="en-US" sz="4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0" y="1447800"/>
                <a:ext cx="10033000" cy="792480"/>
              </a:xfrm>
              <a:blipFill>
                <a:blip r:embed="rId2"/>
                <a:stretch>
                  <a:fillRect l="-972" t="-25385" b="-4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5529FC2-F5F0-4843-BA3A-8C4E57E3DD02}"/>
                  </a:ext>
                </a:extLst>
              </p14:cNvPr>
              <p14:cNvContentPartPr/>
              <p14:nvPr/>
            </p14:nvContentPartPr>
            <p14:xfrm>
              <a:off x="1239480" y="1308600"/>
              <a:ext cx="8379720" cy="3620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5529FC2-F5F0-4843-BA3A-8C4E57E3DD0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0120" y="1299240"/>
                <a:ext cx="8398440" cy="363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1857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413760" y="86360"/>
            <a:ext cx="504444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LCM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DE3E329-438C-4C6B-B5E2-24F2097E36D1}"/>
                  </a:ext>
                </a:extLst>
              </p:cNvPr>
              <p:cNvSpPr/>
              <p:nvPr/>
            </p:nvSpPr>
            <p:spPr>
              <a:xfrm>
                <a:off x="214137" y="1384972"/>
                <a:ext cx="6342890" cy="8586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Ex.10) </a:t>
                </a:r>
                <a14:m>
                  <m:oMath xmlns:m="http://schemas.openxmlformats.org/officeDocument/2006/math">
                    <m:r>
                      <a:rPr lang="en-US" sz="48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sup>
                    </m:sSup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𝒃</m:t>
                    </m:r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&amp; </a:t>
                </a:r>
                <a14:m>
                  <m:oMath xmlns:m="http://schemas.openxmlformats.org/officeDocument/2006/math">
                    <m:r>
                      <a:rPr lang="en-US" sz="48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𝟕</m:t>
                    </m:r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DE3E329-438C-4C6B-B5E2-24F2097E36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37" y="1384972"/>
                <a:ext cx="6342890" cy="858697"/>
              </a:xfrm>
              <a:prstGeom prst="rect">
                <a:avLst/>
              </a:prstGeom>
              <a:blipFill>
                <a:blip r:embed="rId2"/>
                <a:stretch>
                  <a:fillRect l="-4515" t="-12766" b="-432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BBE6DE2-0C5B-4232-8735-14D0FE226FE8}"/>
                  </a:ext>
                </a:extLst>
              </p14:cNvPr>
              <p14:cNvContentPartPr/>
              <p14:nvPr/>
            </p14:nvContentPartPr>
            <p14:xfrm>
              <a:off x="999360" y="1376280"/>
              <a:ext cx="9311040" cy="37717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BBE6DE2-0C5B-4232-8735-14D0FE226FE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0000" y="1366920"/>
                <a:ext cx="9329760" cy="379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78355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640" y="988906"/>
            <a:ext cx="4099560" cy="970280"/>
          </a:xfrm>
        </p:spPr>
        <p:txBody>
          <a:bodyPr>
            <a:normAutofit/>
          </a:bodyPr>
          <a:lstStyle/>
          <a:p>
            <a:pPr algn="ctr"/>
            <a:r>
              <a:rPr lang="en-US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92200" y="1825414"/>
            <a:ext cx="10551160" cy="1354666"/>
          </a:xfrm>
        </p:spPr>
        <p:txBody>
          <a:bodyPr>
            <a:normAutofit fontScale="92500"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identify the greatest common factor and least common multiple of monomials.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148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58207" y="80755"/>
            <a:ext cx="4971393" cy="81724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Factor?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302699" y="1007734"/>
                <a:ext cx="11546666" cy="5203879"/>
              </a:xfrm>
            </p:spPr>
            <p:txBody>
              <a:bodyPr>
                <a:normAutofit/>
              </a:bodyPr>
              <a:lstStyle/>
              <a:p>
                <a:r>
                  <a:rPr lang="en-US" sz="4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numbers you multiply to get a product</a:t>
                </a:r>
              </a:p>
              <a:p>
                <a:endParaRPr lang="en-US" sz="1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Ex.) 12</a:t>
                </a:r>
              </a:p>
              <a:p>
                <a:pPr lvl="2">
                  <a:buClrTx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</m:t>
                    </m:r>
                  </m:oMath>
                </a14:m>
                <a:endParaRPr lang="en-US" sz="4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>
                  <a:buClrTx/>
                  <a:buFont typeface="Arial" panose="020B0604020202020204" pitchFamily="34" charset="0"/>
                  <a:buChar char="•"/>
                </a:pPr>
                <a:r>
                  <a:rPr lang="en-US" sz="40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en-US" sz="4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</m:oMath>
                </a14:m>
                <a:endParaRPr lang="en-US" sz="4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>
                  <a:buClrTx/>
                  <a:buFont typeface="Arial" panose="020B0604020202020204" pitchFamily="34" charset="0"/>
                  <a:buChar char="•"/>
                </a:pPr>
                <a:r>
                  <a:rPr lang="en-US" sz="40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4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mbria Math" panose="02040503050406030204" pitchFamily="18" charset="0"/>
                </a:endParaRPr>
              </a:p>
              <a:p>
                <a:pPr marL="384048" lvl="2" indent="0">
                  <a:buClrTx/>
                  <a:buNone/>
                </a:pPr>
                <a:endParaRPr lang="en-US" sz="4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mbria Math" panose="02040503050406030204" pitchFamily="18" charset="0"/>
                </a:endParaRPr>
              </a:p>
              <a:p>
                <a:pPr lvl="1">
                  <a:buClrTx/>
                  <a:buFont typeface="Arial" panose="020B0604020202020204" pitchFamily="34" charset="0"/>
                  <a:buChar char="•"/>
                </a:pPr>
                <a:r>
                  <a:rPr lang="en-US" sz="44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factors of 12 are 1, 2, 3, 4, 6, 12</a:t>
                </a:r>
              </a:p>
              <a:p>
                <a:pPr lvl="1"/>
                <a:endParaRPr lang="en-US" sz="3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302699" y="1007734"/>
                <a:ext cx="11546666" cy="5203879"/>
              </a:xfrm>
              <a:blipFill>
                <a:blip r:embed="rId2"/>
                <a:stretch>
                  <a:fillRect l="-2059" t="-4098" b="-4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5024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48368" y="17640"/>
            <a:ext cx="8534400" cy="879793"/>
          </a:xfrm>
        </p:spPr>
        <p:txBody>
          <a:bodyPr>
            <a:noAutofit/>
          </a:bodyPr>
          <a:lstStyle/>
          <a:p>
            <a:pPr algn="ctr"/>
            <a:r>
              <a:rPr lang="en-US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Greatest Common Factors (GCF)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60680" y="1284437"/>
            <a:ext cx="11308080" cy="47244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 the FACTORS of the Constants </a:t>
            </a: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(The Number)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</a:t>
            </a:r>
            <a:r>
              <a:rPr lang="en-US" sz="3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LARGEST</a:t>
            </a: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FACTOR</a:t>
            </a:r>
          </a:p>
          <a:p>
            <a:pPr marL="320040" lvl="1" indent="0">
              <a:buNone/>
            </a:pPr>
            <a:endParaRPr 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</a:t>
            </a:r>
            <a:r>
              <a:rPr lang="en-US" sz="4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SMALLEST EXPONENT</a:t>
            </a:r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(Shared Variables)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850113" y="4208522"/>
                <a:ext cx="1930913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8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8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113" y="4208522"/>
                <a:ext cx="1930913" cy="1231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781026" y="5437347"/>
            <a:ext cx="16403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16802" y="4529397"/>
            <a:ext cx="20928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COEFFICIENT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48601" y="4300855"/>
            <a:ext cx="1816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EXPONENT</a:t>
            </a:r>
          </a:p>
        </p:txBody>
      </p:sp>
      <p:cxnSp>
        <p:nvCxnSpPr>
          <p:cNvPr id="10" name="Elbow Connector 9"/>
          <p:cNvCxnSpPr/>
          <p:nvPr/>
        </p:nvCxnSpPr>
        <p:spPr>
          <a:xfrm>
            <a:off x="6579113" y="4562466"/>
            <a:ext cx="1065250" cy="1"/>
          </a:xfrm>
          <a:prstGeom prst="bentConnector3">
            <a:avLst>
              <a:gd name="adj1" fmla="val 50000"/>
            </a:avLst>
          </a:prstGeom>
          <a:ln w="114300">
            <a:solidFill>
              <a:schemeClr val="tx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5" idx="2"/>
          </p:cNvCxnSpPr>
          <p:nvPr/>
        </p:nvCxnSpPr>
        <p:spPr>
          <a:xfrm rot="16200000" flipH="1">
            <a:off x="6146764" y="5108433"/>
            <a:ext cx="274310" cy="936701"/>
          </a:xfrm>
          <a:prstGeom prst="bentConnector2">
            <a:avLst/>
          </a:prstGeom>
          <a:ln w="114300">
            <a:solidFill>
              <a:schemeClr val="tx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Elbow Connector 20"/>
          <p:cNvCxnSpPr/>
          <p:nvPr/>
        </p:nvCxnSpPr>
        <p:spPr>
          <a:xfrm rot="10800000" flipV="1">
            <a:off x="3801244" y="4780035"/>
            <a:ext cx="1056769" cy="1"/>
          </a:xfrm>
          <a:prstGeom prst="bentConnector3">
            <a:avLst>
              <a:gd name="adj1" fmla="val 50000"/>
            </a:avLst>
          </a:prstGeom>
          <a:ln w="114300">
            <a:solidFill>
              <a:schemeClr val="tx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75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43337" y="119500"/>
            <a:ext cx="4505325" cy="884238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GCF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01799" y="1213420"/>
            <a:ext cx="3916363" cy="754117"/>
          </a:xfrm>
        </p:spPr>
        <p:txBody>
          <a:bodyPr>
            <a:normAutofit lnSpcReduction="10000"/>
          </a:bodyPr>
          <a:lstStyle/>
          <a:p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Ex.1) 15 &amp; 75</a:t>
            </a:r>
          </a:p>
          <a:p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530B02-1742-4197-9E0F-6AA7FF12FF38}"/>
              </a:ext>
            </a:extLst>
          </p:cNvPr>
          <p:cNvSpPr/>
          <p:nvPr/>
        </p:nvSpPr>
        <p:spPr>
          <a:xfrm>
            <a:off x="6004686" y="1136540"/>
            <a:ext cx="36792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Ex.2) 16 &amp; 28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7B28CEC-3094-472C-8511-44A863688DD8}"/>
                  </a:ext>
                </a:extLst>
              </p14:cNvPr>
              <p14:cNvContentPartPr/>
              <p14:nvPr/>
            </p14:nvContentPartPr>
            <p14:xfrm>
              <a:off x="483840" y="1947600"/>
              <a:ext cx="9351360" cy="36090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7B28CEC-3094-472C-8511-44A863688DD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4480" y="1938240"/>
                <a:ext cx="9370080" cy="362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40238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43337" y="119500"/>
            <a:ext cx="4505325" cy="884238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GCF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11DB77-75EC-499A-B784-2D7AE7BF749D}"/>
              </a:ext>
            </a:extLst>
          </p:cNvPr>
          <p:cNvSpPr/>
          <p:nvPr/>
        </p:nvSpPr>
        <p:spPr>
          <a:xfrm>
            <a:off x="89460" y="1003738"/>
            <a:ext cx="38523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Ex.3) 25 &amp; 100</a:t>
            </a:r>
            <a:endParaRPr lang="en-US" sz="4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2E337B-2600-40B4-A529-22C48596C92E}"/>
              </a:ext>
            </a:extLst>
          </p:cNvPr>
          <p:cNvSpPr/>
          <p:nvPr/>
        </p:nvSpPr>
        <p:spPr>
          <a:xfrm>
            <a:off x="6060439" y="1003738"/>
            <a:ext cx="35397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Ex.4) 16 &amp; 78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8E8942D-CC91-474E-8055-45F87F345B93}"/>
                  </a:ext>
                </a:extLst>
              </p14:cNvPr>
              <p14:cNvContentPartPr/>
              <p14:nvPr/>
            </p14:nvContentPartPr>
            <p14:xfrm>
              <a:off x="522000" y="1883160"/>
              <a:ext cx="9821160" cy="41216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8E8942D-CC91-474E-8055-45F87F345B9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2640" y="1873800"/>
                <a:ext cx="9839880" cy="414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05893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43337" y="119500"/>
            <a:ext cx="4505325" cy="884238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GCF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87360" y="1213420"/>
                <a:ext cx="5518281" cy="754117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sz="69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Ex.5) </a:t>
                </a:r>
                <a14:m>
                  <m:oMath xmlns:m="http://schemas.openxmlformats.org/officeDocument/2006/math">
                    <m:r>
                      <a:rPr lang="en-US" sz="69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r>
                      <a:rPr lang="en-US" sz="69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𝒂</m:t>
                    </m:r>
                    <m:sSup>
                      <m:sSupPr>
                        <m:ctrlP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US" sz="69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&amp; </a:t>
                </a:r>
                <a14:m>
                  <m:oMath xmlns:m="http://schemas.openxmlformats.org/officeDocument/2006/math">
                    <m:r>
                      <a:rPr lang="en-US" sz="69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𝟒</m:t>
                    </m:r>
                    <m:sSup>
                      <m:sSupPr>
                        <m:ctrlP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sup>
                    </m:sSup>
                  </m:oMath>
                </a14:m>
                <a:endParaRPr lang="en-US" sz="69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87360" y="1213420"/>
                <a:ext cx="5518281" cy="754117"/>
              </a:xfrm>
              <a:blipFill>
                <a:blip r:embed="rId2"/>
                <a:stretch>
                  <a:fillRect l="-4305" t="-41935" b="-35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CD12229-8637-4B69-A74A-BCCAD3CF12F3}"/>
                  </a:ext>
                </a:extLst>
              </p:cNvPr>
              <p:cNvSpPr/>
              <p:nvPr/>
            </p:nvSpPr>
            <p:spPr>
              <a:xfrm>
                <a:off x="5836920" y="1003738"/>
                <a:ext cx="6267720" cy="8477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Ex.6) </a:t>
                </a:r>
                <a14:m>
                  <m:oMath xmlns:m="http://schemas.openxmlformats.org/officeDocument/2006/math"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𝟐𝟒</m:t>
                    </m:r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𝒛</m:t>
                    </m:r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&amp; 16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𝒚</m:t>
                    </m:r>
                  </m:oMath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CD12229-8637-4B69-A74A-BCCAD3CF12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6920" y="1003738"/>
                <a:ext cx="6267720" cy="847733"/>
              </a:xfrm>
              <a:prstGeom prst="rect">
                <a:avLst/>
              </a:prstGeom>
              <a:blipFill>
                <a:blip r:embed="rId3"/>
                <a:stretch>
                  <a:fillRect l="-4572" t="-15108" b="-43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F61E6B8-EF17-4E8D-B6EE-9CB32C816F68}"/>
                  </a:ext>
                </a:extLst>
              </p14:cNvPr>
              <p14:cNvContentPartPr/>
              <p14:nvPr/>
            </p14:nvContentPartPr>
            <p14:xfrm>
              <a:off x="163800" y="930600"/>
              <a:ext cx="11940840" cy="41893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F61E6B8-EF17-4E8D-B6EE-9CB32C816F6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4440" y="921240"/>
                <a:ext cx="11959560" cy="420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78990DDD-BFDF-4C99-86F4-63D98E328117}"/>
                  </a:ext>
                </a:extLst>
              </p14:cNvPr>
              <p14:cNvContentPartPr/>
              <p14:nvPr/>
            </p14:nvContentPartPr>
            <p14:xfrm>
              <a:off x="6288680" y="3744000"/>
              <a:ext cx="3568320" cy="18248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78990DDD-BFDF-4C99-86F4-63D98E32811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280040" y="3735000"/>
                <a:ext cx="3585960" cy="1842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5135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50160" y="91757"/>
            <a:ext cx="6497320" cy="1035685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Multiple?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96900" y="1397000"/>
            <a:ext cx="10998200" cy="2357120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product of any two sets of numbers.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a multiplication chart</a:t>
            </a:r>
          </a:p>
        </p:txBody>
      </p:sp>
    </p:spTree>
    <p:extLst>
      <p:ext uri="{BB962C8B-B14F-4D97-AF65-F5344CB8AC3E}">
        <p14:creationId xmlns:p14="http://schemas.microsoft.com/office/powerpoint/2010/main" val="1028410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90700" y="44143"/>
            <a:ext cx="8610600" cy="944552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Least Common Multiple (LCM)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14370" y="1143000"/>
            <a:ext cx="11409768" cy="4572000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 the MULTIPLE of the Constants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SMALLEST MULTIPLE</a:t>
            </a:r>
          </a:p>
          <a:p>
            <a:pPr marL="0" indent="0"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Largest Exponent (All Variables)</a:t>
            </a:r>
          </a:p>
        </p:txBody>
      </p:sp>
    </p:spTree>
    <p:extLst>
      <p:ext uri="{BB962C8B-B14F-4D97-AF65-F5344CB8AC3E}">
        <p14:creationId xmlns:p14="http://schemas.microsoft.com/office/powerpoint/2010/main" val="259924496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</TotalTime>
  <Words>256</Words>
  <Application>Microsoft Office PowerPoint</Application>
  <PresentationFormat>Widescreen</PresentationFormat>
  <Paragraphs>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Retrospect</vt:lpstr>
      <vt:lpstr>GCF and LCM</vt:lpstr>
      <vt:lpstr>Objectives</vt:lpstr>
      <vt:lpstr>What is a Factor?</vt:lpstr>
      <vt:lpstr>Greatest Common Factors (GCF)</vt:lpstr>
      <vt:lpstr>FIND the GCF</vt:lpstr>
      <vt:lpstr>FIND the GCF</vt:lpstr>
      <vt:lpstr>FIND the GCF</vt:lpstr>
      <vt:lpstr>What is a Multiple?</vt:lpstr>
      <vt:lpstr>Least Common Multiple (LCM)</vt:lpstr>
      <vt:lpstr>Find the LCM</vt:lpstr>
      <vt:lpstr>Find the LCM</vt:lpstr>
      <vt:lpstr>Find the LCM</vt:lpstr>
      <vt:lpstr>Find the LCM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GCF and LCM</dc:title>
  <dc:creator>Michael Kuniega</dc:creator>
  <cp:lastModifiedBy>Michael Kuniega</cp:lastModifiedBy>
  <cp:revision>4</cp:revision>
  <dcterms:created xsi:type="dcterms:W3CDTF">2019-10-26T02:40:06Z</dcterms:created>
  <dcterms:modified xsi:type="dcterms:W3CDTF">2019-10-26T03:11:40Z</dcterms:modified>
</cp:coreProperties>
</file>